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59" r:id="rId5"/>
    <p:sldId id="260" r:id="rId6"/>
    <p:sldId id="756" r:id="rId7"/>
    <p:sldId id="757" r:id="rId8"/>
    <p:sldId id="759" r:id="rId9"/>
    <p:sldId id="760" r:id="rId10"/>
    <p:sldId id="761" r:id="rId11"/>
    <p:sldId id="786" r:id="rId12"/>
    <p:sldId id="762" r:id="rId13"/>
    <p:sldId id="763" r:id="rId14"/>
    <p:sldId id="787" r:id="rId15"/>
    <p:sldId id="766" r:id="rId16"/>
    <p:sldId id="772" r:id="rId17"/>
    <p:sldId id="773" r:id="rId18"/>
    <p:sldId id="774" r:id="rId19"/>
    <p:sldId id="789" r:id="rId20"/>
    <p:sldId id="775" r:id="rId21"/>
    <p:sldId id="788" r:id="rId22"/>
    <p:sldId id="771" r:id="rId23"/>
    <p:sldId id="768" r:id="rId24"/>
    <p:sldId id="767" r:id="rId25"/>
    <p:sldId id="791"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740"/>
    <a:srgbClr val="2D8099"/>
    <a:srgbClr val="37597B"/>
    <a:srgbClr val="29435C"/>
    <a:srgbClr val="F9F9F9"/>
    <a:srgbClr val="FCD891"/>
    <a:srgbClr val="FFF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4" d="100"/>
          <a:sy n="64" d="100"/>
        </p:scale>
        <p:origin x="85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1C4CC3-D0F5-493E-877F-0852A0568C07}" type="datetimeFigureOut">
              <a:rPr lang="zh-CN" altLang="en-US" smtClean="0"/>
              <a:t>2021/2/10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5BAD3A-84B9-4DDB-AB3F-23143F8DDBA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E023375-7442-4C7F-8963-CA6FA60142AB}" type="slidenum">
              <a:rPr lang="zh-CN" altLang="en-US" smtClean="0"/>
              <a:t>4</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E023375-7442-4C7F-8963-CA6FA60142AB}" type="slidenum">
              <a:rPr lang="zh-CN" altLang="en-US" smtClean="0"/>
              <a:t>15</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E023375-7442-4C7F-8963-CA6FA60142AB}" type="slidenum">
              <a:rPr lang="zh-CN" altLang="en-US" smtClean="0"/>
              <a:t>16</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E023375-7442-4C7F-8963-CA6FA60142AB}" type="slidenum">
              <a:rPr lang="zh-CN" altLang="en-US" smtClean="0"/>
              <a:t>17</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E023375-7442-4C7F-8963-CA6FA60142AB}" type="slidenum">
              <a:rPr lang="zh-CN" altLang="en-US" smtClean="0"/>
              <a:t>18</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E023375-7442-4C7F-8963-CA6FA60142AB}" type="slidenum">
              <a:rPr lang="zh-CN" altLang="en-US" smtClean="0"/>
              <a:t>20</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E023375-7442-4C7F-8963-CA6FA60142AB}" type="slidenum">
              <a:rPr lang="zh-CN" altLang="en-US" smtClean="0"/>
              <a:t>22</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E023375-7442-4C7F-8963-CA6FA60142AB}" type="slidenum">
              <a:rPr lang="zh-CN" altLang="en-US" smtClean="0"/>
              <a:t>23</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E023375-7442-4C7F-8963-CA6FA60142AB}" type="slidenum">
              <a:rPr lang="zh-CN" altLang="en-US" smtClean="0"/>
              <a:t>24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E023375-7442-4C7F-8963-CA6FA60142AB}"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E023375-7442-4C7F-8963-CA6FA60142AB}"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E023375-7442-4C7F-8963-CA6FA60142AB}" type="slidenum">
              <a:rPr lang="zh-CN" altLang="en-US" smtClean="0"/>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E023375-7442-4C7F-8963-CA6FA60142AB}" type="slidenum">
              <a:rPr lang="zh-CN" altLang="en-US" smtClean="0"/>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E023375-7442-4C7F-8963-CA6FA60142AB}" type="slidenum">
              <a:rPr lang="zh-CN" altLang="en-US" smtClean="0"/>
              <a:t>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E023375-7442-4C7F-8963-CA6FA60142AB}" type="slidenum">
              <a:rPr lang="zh-CN" altLang="en-US" smtClean="0"/>
              <a:t>10</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E023375-7442-4C7F-8963-CA6FA60142AB}" type="slidenum">
              <a:rPr lang="zh-CN" altLang="en-US" smtClean="0"/>
              <a:t>12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E023375-7442-4C7F-8963-CA6FA60142AB}" type="slidenum">
              <a:rPr lang="zh-CN" altLang="en-US" smtClean="0"/>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solidFill>
            <a:srgbClr val="2D8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2890684"/>
            <a:ext cx="12192000" cy="1047135"/>
          </a:xfrm>
          <a:prstGeom prst="rect">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236989" y="231753"/>
            <a:ext cx="11718022" cy="6394493"/>
          </a:xfrm>
          <a:prstGeom prst="rect">
            <a:avLst/>
          </a:prstGeom>
          <a:solidFill>
            <a:srgbClr val="2D8099"/>
          </a:solidFill>
          <a:ln w="19050">
            <a:solidFill>
              <a:srgbClr val="294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AA8AC17D-426B-4243-8357-1F8AC08E402A}" type="datetimeFigureOut">
              <a:rPr lang="zh-CN" altLang="en-US" smtClean="0"/>
              <a:t>2021/2/10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4306FC-8CD2-4010-BD00-FEFABD20594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AA8AC17D-426B-4243-8357-1F8AC08E402A}" type="datetimeFigureOut">
              <a:rPr lang="zh-CN" altLang="en-US" smtClean="0"/>
              <a:t>2021/2/10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4306FC-8CD2-4010-BD00-FEFABD20594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AA8AC17D-426B-4243-8357-1F8AC08E402A}" type="datetimeFigureOut">
              <a:rPr lang="zh-CN" altLang="en-US" smtClean="0"/>
              <a:t>2021/2/10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4306FC-8CD2-4010-BD00-FEFABD205941}" type="slidenum">
              <a:rPr lang="zh-CN" altLang="en-US" smtClean="0"/>
              <a:t>‹#›</a:t>
            </a:fld>
            <a:endParaRPr lang="zh-CN" altLang="en-US"/>
          </a:p>
        </p:txBody>
      </p:sp>
      <p:sp>
        <p:nvSpPr>
          <p:cNvPr id="7" name="标题 1"/>
          <p:cNvSpPr txBox="1"/>
          <p:nvPr userDrawn="1"/>
        </p:nvSpPr>
        <p:spPr>
          <a:xfrm>
            <a:off x="8610600" y="4493171"/>
            <a:ext cx="2010295" cy="2739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schemeClr val="bg1"/>
                </a:solidFill>
                <a:latin typeface="微软雅黑" panose="020B0503020204020204" pitchFamily="34" charset="-122"/>
                <a:ea typeface="微软雅黑" panose="020B0503020204020204" pitchFamily="34" charset="-122"/>
              </a:rPr>
              <a:t>                        版权声明</a:t>
            </a:r>
            <a:br>
              <a:rPr lang="zh-CN" altLang="en-US" sz="100" dirty="0">
                <a:solidFill>
                  <a:schemeClr val="bg1"/>
                </a:solidFill>
                <a:latin typeface="微软雅黑" panose="020B0503020204020204" pitchFamily="34" charset="-122"/>
                <a:ea typeface="微软雅黑" panose="020B0503020204020204" pitchFamily="34" charset="-122"/>
              </a:rPr>
            </a:br>
            <a:br>
              <a:rPr lang="zh-CN" altLang="en-US" sz="100" spc="120" dirty="0">
                <a:solidFill>
                  <a:schemeClr val="bg1"/>
                </a:solidFill>
                <a:latin typeface="微软雅黑" panose="020B0503020204020204" pitchFamily="34" charset="-122"/>
                <a:ea typeface="微软雅黑" panose="020B0503020204020204" pitchFamily="34" charset="-122"/>
              </a:rPr>
            </a:br>
            <a:r>
              <a:rPr lang="zh-CN" altLang="en-US" sz="100" spc="120" dirty="0">
                <a:solidFill>
                  <a:schemeClr val="bg1"/>
                </a:solidFill>
                <a:latin typeface="微软雅黑" panose="020B0503020204020204" pitchFamily="34" charset="-122"/>
                <a:ea typeface="微软雅黑" panose="020B0503020204020204" pitchFamily="34" charset="-122"/>
              </a:rPr>
              <a:t>感谢您下载平台上提供的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br>
              <a:rPr lang="en-US" altLang="zh-CN" sz="100" spc="120" dirty="0">
                <a:solidFill>
                  <a:schemeClr val="bg1"/>
                </a:solidFill>
                <a:latin typeface="微软雅黑" panose="020B0503020204020204" pitchFamily="34" charset="-122"/>
                <a:ea typeface="微软雅黑" panose="020B0503020204020204" pitchFamily="34" charset="-122"/>
              </a:rPr>
            </a:br>
            <a:br>
              <a:rPr lang="zh-CN" altLang="en-US" sz="100" spc="120" dirty="0">
                <a:solidFill>
                  <a:schemeClr val="bg1"/>
                </a:solidFill>
                <a:latin typeface="微软雅黑" panose="020B0503020204020204" pitchFamily="34" charset="-122"/>
                <a:ea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rPr>
              <a:t>1.</a:t>
            </a:r>
            <a:r>
              <a:rPr lang="zh-CN" altLang="en-US" sz="100" spc="120" dirty="0">
                <a:solidFill>
                  <a:schemeClr val="bg1"/>
                </a:solidFill>
                <a:latin typeface="微软雅黑" panose="020B0503020204020204" pitchFamily="34" charset="-122"/>
                <a:ea typeface="微软雅黑" panose="020B0503020204020204" pitchFamily="34" charset="-122"/>
              </a:rPr>
              <a:t>在熊猫办公出售的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模板是免版税类（</a:t>
            </a:r>
            <a:r>
              <a:rPr lang="en-US" altLang="zh-CN" sz="100" spc="120" dirty="0">
                <a:solidFill>
                  <a:schemeClr val="bg1"/>
                </a:solidFill>
                <a:latin typeface="微软雅黑" panose="020B0503020204020204" pitchFamily="34" charset="-122"/>
                <a:ea typeface="微软雅黑" panose="020B0503020204020204" pitchFamily="34" charset="-122"/>
              </a:rPr>
              <a:t>RF</a:t>
            </a:r>
            <a:r>
              <a:rPr lang="zh-CN" altLang="en-US" sz="100" spc="120" dirty="0">
                <a:solidFill>
                  <a:schemeClr val="bg1"/>
                </a:solidFill>
                <a:latin typeface="微软雅黑" panose="020B0503020204020204" pitchFamily="34" charset="-122"/>
                <a:ea typeface="微软雅黑" panose="020B0503020204020204" pitchFamily="34" charset="-122"/>
              </a:rPr>
              <a:t>：</a:t>
            </a:r>
            <a:r>
              <a:rPr lang="en-US" altLang="zh-CN" sz="100" spc="120" dirty="0">
                <a:solidFill>
                  <a:schemeClr val="bg1"/>
                </a:solidFill>
                <a:latin typeface="微软雅黑" panose="020B0503020204020204" pitchFamily="34" charset="-122"/>
                <a:ea typeface="微软雅黑" panose="020B0503020204020204" pitchFamily="34" charset="-122"/>
              </a:rPr>
              <a:t>Royalty-Free</a:t>
            </a:r>
            <a:r>
              <a:rPr lang="zh-CN" altLang="en-US" sz="100" spc="120" dirty="0">
                <a:solidFill>
                  <a:schemeClr val="bg1"/>
                </a:solidFill>
                <a:latin typeface="微软雅黑" panose="020B0503020204020204" pitchFamily="34" charset="-122"/>
                <a:ea typeface="微软雅黑" panose="020B0503020204020204" pitchFamily="34" charset="-122"/>
              </a:rPr>
              <a:t>）正版受</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中国人民共和国著作法</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和</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世界版权公约</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的保护，作品的所有权、版权和著作权归熊猫办公所有，您下载的是</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模板素材的使用权。</a:t>
            </a:r>
            <a:br>
              <a:rPr lang="zh-CN" altLang="en-US" sz="100" spc="120" dirty="0">
                <a:solidFill>
                  <a:schemeClr val="bg1"/>
                </a:solidFill>
                <a:latin typeface="微软雅黑" panose="020B0503020204020204" pitchFamily="34" charset="-122"/>
                <a:ea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rPr>
              <a:t>2.</a:t>
            </a:r>
            <a:r>
              <a:rPr lang="zh-CN" altLang="en-US" sz="100" spc="120" dirty="0">
                <a:solidFill>
                  <a:schemeClr val="bg1"/>
                </a:solidFill>
                <a:latin typeface="微软雅黑" panose="020B0503020204020204" pitchFamily="34" charset="-122"/>
                <a:ea typeface="微软雅黑" panose="020B0503020204020204" pitchFamily="34" charset="-122"/>
              </a:rPr>
              <a:t>不得将熊猫办公的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br>
              <a:rPr lang="zh-CN" altLang="en-US" sz="100" spc="120" dirty="0">
                <a:solidFill>
                  <a:schemeClr val="bg1"/>
                </a:solidFill>
                <a:latin typeface="微软雅黑" panose="020B0503020204020204" pitchFamily="34" charset="-122"/>
                <a:ea typeface="微软雅黑" panose="020B0503020204020204" pitchFamily="34" charset="-122"/>
              </a:rPr>
            </a:br>
            <a:endParaRPr lang="zh-CN" altLang="en-US" sz="100" spc="12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dirty="0"/>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A8AC17D-426B-4243-8357-1F8AC08E402A}" type="datetimeFigureOut">
              <a:rPr lang="zh-CN" altLang="en-US" smtClean="0"/>
              <a:t>2021/2/10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4306FC-8CD2-4010-BD00-FEFABD205941}" type="slidenum">
              <a:rPr lang="zh-CN" altLang="en-US" smtClean="0"/>
              <a:t>‹#›</a:t>
            </a:fld>
            <a:endParaRPr lang="zh-CN" altLang="en-US"/>
          </a:p>
        </p:txBody>
      </p:sp>
      <p:sp>
        <p:nvSpPr>
          <p:cNvPr id="7" name="标题 1"/>
          <p:cNvSpPr txBox="1"/>
          <p:nvPr userDrawn="1"/>
        </p:nvSpPr>
        <p:spPr>
          <a:xfrm>
            <a:off x="8610600" y="5533696"/>
            <a:ext cx="2010295" cy="2739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schemeClr val="bg1"/>
                </a:solidFill>
                <a:latin typeface="微软雅黑" panose="020B0503020204020204" pitchFamily="34" charset="-122"/>
                <a:ea typeface="微软雅黑" panose="020B0503020204020204" pitchFamily="34" charset="-122"/>
              </a:rPr>
              <a:t>                        版权声明</a:t>
            </a:r>
            <a:br>
              <a:rPr lang="zh-CN" altLang="en-US" sz="100" dirty="0">
                <a:solidFill>
                  <a:schemeClr val="bg1"/>
                </a:solidFill>
                <a:latin typeface="微软雅黑" panose="020B0503020204020204" pitchFamily="34" charset="-122"/>
                <a:ea typeface="微软雅黑" panose="020B0503020204020204" pitchFamily="34" charset="-122"/>
              </a:rPr>
            </a:br>
            <a:br>
              <a:rPr lang="zh-CN" altLang="en-US" sz="100" spc="120" dirty="0">
                <a:solidFill>
                  <a:schemeClr val="bg1"/>
                </a:solidFill>
                <a:latin typeface="微软雅黑" panose="020B0503020204020204" pitchFamily="34" charset="-122"/>
                <a:ea typeface="微软雅黑" panose="020B0503020204020204" pitchFamily="34" charset="-122"/>
              </a:rPr>
            </a:br>
            <a:r>
              <a:rPr lang="zh-CN" altLang="en-US" sz="100" spc="120" dirty="0">
                <a:solidFill>
                  <a:schemeClr val="bg1"/>
                </a:solidFill>
                <a:latin typeface="微软雅黑" panose="020B0503020204020204" pitchFamily="34" charset="-122"/>
                <a:ea typeface="微软雅黑" panose="020B0503020204020204" pitchFamily="34" charset="-122"/>
              </a:rPr>
              <a:t>感谢您下载平台上提供的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br>
              <a:rPr lang="en-US" altLang="zh-CN" sz="100" spc="120" dirty="0">
                <a:solidFill>
                  <a:schemeClr val="bg1"/>
                </a:solidFill>
                <a:latin typeface="微软雅黑" panose="020B0503020204020204" pitchFamily="34" charset="-122"/>
                <a:ea typeface="微软雅黑" panose="020B0503020204020204" pitchFamily="34" charset="-122"/>
              </a:rPr>
            </a:br>
            <a:br>
              <a:rPr lang="zh-CN" altLang="en-US" sz="100" spc="120" dirty="0">
                <a:solidFill>
                  <a:schemeClr val="bg1"/>
                </a:solidFill>
                <a:latin typeface="微软雅黑" panose="020B0503020204020204" pitchFamily="34" charset="-122"/>
                <a:ea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rPr>
              <a:t>1.</a:t>
            </a:r>
            <a:r>
              <a:rPr lang="zh-CN" altLang="en-US" sz="100" spc="120" dirty="0">
                <a:solidFill>
                  <a:schemeClr val="bg1"/>
                </a:solidFill>
                <a:latin typeface="微软雅黑" panose="020B0503020204020204" pitchFamily="34" charset="-122"/>
                <a:ea typeface="微软雅黑" panose="020B0503020204020204" pitchFamily="34" charset="-122"/>
              </a:rPr>
              <a:t>在熊猫办公出售的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模板是免版税类（</a:t>
            </a:r>
            <a:r>
              <a:rPr lang="en-US" altLang="zh-CN" sz="100" spc="120" dirty="0">
                <a:solidFill>
                  <a:schemeClr val="bg1"/>
                </a:solidFill>
                <a:latin typeface="微软雅黑" panose="020B0503020204020204" pitchFamily="34" charset="-122"/>
                <a:ea typeface="微软雅黑" panose="020B0503020204020204" pitchFamily="34" charset="-122"/>
              </a:rPr>
              <a:t>RF</a:t>
            </a:r>
            <a:r>
              <a:rPr lang="zh-CN" altLang="en-US" sz="100" spc="120" dirty="0">
                <a:solidFill>
                  <a:schemeClr val="bg1"/>
                </a:solidFill>
                <a:latin typeface="微软雅黑" panose="020B0503020204020204" pitchFamily="34" charset="-122"/>
                <a:ea typeface="微软雅黑" panose="020B0503020204020204" pitchFamily="34" charset="-122"/>
              </a:rPr>
              <a:t>：</a:t>
            </a:r>
            <a:r>
              <a:rPr lang="en-US" altLang="zh-CN" sz="100" spc="120" dirty="0">
                <a:solidFill>
                  <a:schemeClr val="bg1"/>
                </a:solidFill>
                <a:latin typeface="微软雅黑" panose="020B0503020204020204" pitchFamily="34" charset="-122"/>
                <a:ea typeface="微软雅黑" panose="020B0503020204020204" pitchFamily="34" charset="-122"/>
              </a:rPr>
              <a:t>Royalty-Free</a:t>
            </a:r>
            <a:r>
              <a:rPr lang="zh-CN" altLang="en-US" sz="100" spc="120" dirty="0">
                <a:solidFill>
                  <a:schemeClr val="bg1"/>
                </a:solidFill>
                <a:latin typeface="微软雅黑" panose="020B0503020204020204" pitchFamily="34" charset="-122"/>
                <a:ea typeface="微软雅黑" panose="020B0503020204020204" pitchFamily="34" charset="-122"/>
              </a:rPr>
              <a:t>）正版受</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中国人民共和国著作法</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和</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世界版权公约</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的保护，作品的所有权、版权和著作权归熊猫办公所有，您下载的是</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模板素材的使用权。</a:t>
            </a:r>
            <a:br>
              <a:rPr lang="zh-CN" altLang="en-US" sz="100" spc="120" dirty="0">
                <a:solidFill>
                  <a:schemeClr val="bg1"/>
                </a:solidFill>
                <a:latin typeface="微软雅黑" panose="020B0503020204020204" pitchFamily="34" charset="-122"/>
                <a:ea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rPr>
              <a:t>2.</a:t>
            </a:r>
            <a:r>
              <a:rPr lang="zh-CN" altLang="en-US" sz="100" spc="120" dirty="0">
                <a:solidFill>
                  <a:schemeClr val="bg1"/>
                </a:solidFill>
                <a:latin typeface="微软雅黑" panose="020B0503020204020204" pitchFamily="34" charset="-122"/>
                <a:ea typeface="微软雅黑" panose="020B0503020204020204" pitchFamily="34" charset="-122"/>
              </a:rPr>
              <a:t>不得将熊猫办公的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br>
              <a:rPr lang="zh-CN" altLang="en-US" sz="100" spc="120" dirty="0">
                <a:solidFill>
                  <a:schemeClr val="bg1"/>
                </a:solidFill>
                <a:latin typeface="微软雅黑" panose="020B0503020204020204" pitchFamily="34" charset="-122"/>
                <a:ea typeface="微软雅黑" panose="020B0503020204020204" pitchFamily="34" charset="-122"/>
              </a:rPr>
            </a:br>
            <a:endParaRPr lang="zh-CN" altLang="en-US" sz="100" spc="12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AA8AC17D-426B-4243-8357-1F8AC08E402A}" type="datetimeFigureOut">
              <a:rPr lang="zh-CN" altLang="en-US" smtClean="0"/>
              <a:t>2021/2/10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4306FC-8CD2-4010-BD00-FEFABD20594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AA8AC17D-426B-4243-8357-1F8AC08E402A}" type="datetimeFigureOut">
              <a:rPr lang="zh-CN" altLang="en-US" smtClean="0"/>
              <a:t>2021/2/10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04306FC-8CD2-4010-BD00-FEFABD20594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A8AC17D-426B-4243-8357-1F8AC08E402A}" type="datetimeFigureOut">
              <a:rPr lang="zh-CN" altLang="en-US" smtClean="0"/>
              <a:t>2021/2/10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04306FC-8CD2-4010-BD00-FEFABD20594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A8AC17D-426B-4243-8357-1F8AC08E402A}" type="datetimeFigureOut">
              <a:rPr lang="zh-CN" altLang="en-US" smtClean="0"/>
              <a:t>2021/2/10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04306FC-8CD2-4010-BD00-FEFABD20594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A8AC17D-426B-4243-8357-1F8AC08E402A}" type="datetimeFigureOut">
              <a:rPr lang="zh-CN" altLang="en-US" smtClean="0"/>
              <a:t>2021/2/10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4306FC-8CD2-4010-BD00-FEFABD20594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A8AC17D-426B-4243-8357-1F8AC08E402A}" type="datetimeFigureOut">
              <a:rPr lang="zh-CN" altLang="en-US" smtClean="0"/>
              <a:t>2021/2/10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4306FC-8CD2-4010-BD00-FEFABD20594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AC17D-426B-4243-8357-1F8AC08E402A}" type="datetimeFigureOut">
              <a:rPr lang="zh-CN" altLang="en-US" smtClean="0"/>
              <a:t>2021/2/10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4306FC-8CD2-4010-BD00-FEFABD20594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6858000"/>
          </a:xfrm>
          <a:prstGeom prst="rect">
            <a:avLst/>
          </a:prstGeom>
          <a:solidFill>
            <a:srgbClr val="2D8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36989" y="231753"/>
            <a:ext cx="11718022" cy="6394493"/>
          </a:xfrm>
          <a:prstGeom prst="rect">
            <a:avLst/>
          </a:prstGeom>
          <a:noFill/>
          <a:ln w="19050">
            <a:solidFill>
              <a:srgbClr val="294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26031" y="1189002"/>
            <a:ext cx="3033945" cy="1631216"/>
          </a:xfrm>
          <a:prstGeom prst="rect">
            <a:avLst/>
          </a:prstGeom>
          <a:noFill/>
        </p:spPr>
        <p:txBody>
          <a:bodyPr wrap="square" rtlCol="0">
            <a:spAutoFit/>
          </a:bodyPr>
          <a:lstStyle/>
          <a:p>
            <a:r>
              <a:rPr lang="zh-CN" altLang="en-US" sz="10000" dirty="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细节</a:t>
            </a:r>
          </a:p>
        </p:txBody>
      </p:sp>
      <p:sp>
        <p:nvSpPr>
          <p:cNvPr id="14" name="文本框 13"/>
          <p:cNvSpPr txBox="1"/>
          <p:nvPr/>
        </p:nvSpPr>
        <p:spPr>
          <a:xfrm>
            <a:off x="3056050" y="2589237"/>
            <a:ext cx="3570208" cy="1107996"/>
          </a:xfrm>
          <a:prstGeom prst="rect">
            <a:avLst/>
          </a:prstGeom>
          <a:noFill/>
        </p:spPr>
        <p:txBody>
          <a:bodyPr wrap="none" rtlCol="0">
            <a:spAutoFit/>
          </a:bodyPr>
          <a:lstStyle/>
          <a:p>
            <a:r>
              <a:rPr lang="zh-CN" altLang="en-US" sz="6600" dirty="0">
                <a:solidFill>
                  <a:schemeClr val="bg1"/>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决定成败</a:t>
            </a:r>
          </a:p>
        </p:txBody>
      </p:sp>
      <p:sp>
        <p:nvSpPr>
          <p:cNvPr id="16" name="文本框 15"/>
          <p:cNvSpPr txBox="1"/>
          <p:nvPr/>
        </p:nvSpPr>
        <p:spPr>
          <a:xfrm>
            <a:off x="3177010" y="2214906"/>
            <a:ext cx="1896673" cy="584775"/>
          </a:xfrm>
          <a:prstGeom prst="rect">
            <a:avLst/>
          </a:prstGeom>
          <a:noFill/>
        </p:spPr>
        <p:txBody>
          <a:bodyPr wrap="none" rtlCol="0">
            <a:spAutoFit/>
          </a:bodyPr>
          <a:lstStyle/>
          <a:p>
            <a:r>
              <a:rPr lang="en-US" altLang="zh-CN" sz="3200" dirty="0">
                <a:solidFill>
                  <a:schemeClr val="bg1"/>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DECISION</a:t>
            </a:r>
            <a:endParaRPr lang="zh-CN" altLang="en-US" sz="3200" dirty="0">
              <a:solidFill>
                <a:schemeClr val="bg1"/>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sp>
        <p:nvSpPr>
          <p:cNvPr id="17" name="矩形 16"/>
          <p:cNvSpPr/>
          <p:nvPr/>
        </p:nvSpPr>
        <p:spPr>
          <a:xfrm>
            <a:off x="1168995" y="3079051"/>
            <a:ext cx="1887055" cy="461665"/>
          </a:xfrm>
          <a:prstGeom prst="rect">
            <a:avLst/>
          </a:prstGeom>
        </p:spPr>
        <p:txBody>
          <a:bodyPr wrap="none">
            <a:spAutoFit/>
          </a:bodyPr>
          <a:lstStyle/>
          <a:p>
            <a:pPr algn="r"/>
            <a:r>
              <a:rPr lang="zh-CN" altLang="en-US" sz="2400" dirty="0">
                <a:solidFill>
                  <a:schemeClr val="bg1"/>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OR FAILURE</a:t>
            </a:r>
          </a:p>
        </p:txBody>
      </p:sp>
      <p:grpSp>
        <p:nvGrpSpPr>
          <p:cNvPr id="3" name="组合 2"/>
          <p:cNvGrpSpPr/>
          <p:nvPr/>
        </p:nvGrpSpPr>
        <p:grpSpPr>
          <a:xfrm>
            <a:off x="1554642" y="4579948"/>
            <a:ext cx="1625478" cy="315932"/>
            <a:chOff x="1554642" y="4579948"/>
            <a:chExt cx="1625478" cy="315932"/>
          </a:xfrm>
        </p:grpSpPr>
        <p:sp>
          <p:nvSpPr>
            <p:cNvPr id="18" name="矩形 17"/>
            <p:cNvSpPr/>
            <p:nvPr/>
          </p:nvSpPr>
          <p:spPr>
            <a:xfrm>
              <a:off x="1554642" y="4588103"/>
              <a:ext cx="1585690" cy="307777"/>
            </a:xfrm>
            <a:prstGeom prst="rect">
              <a:avLst/>
            </a:prstGeom>
          </p:spPr>
          <p:txBody>
            <a:bodyPr wrap="none">
              <a:spAutoFit/>
            </a:bodyPr>
            <a:lstStyle/>
            <a:p>
              <a:pPr algn="r"/>
              <a:r>
                <a:rPr lang="zh-CN" altLang="en-US" sz="1400">
                  <a:solidFill>
                    <a:schemeClr val="bg1"/>
                  </a:solidFill>
                  <a:latin typeface="字体视界-NWE粗楷体" panose="02000500000000000000" pitchFamily="2" charset="-122"/>
                  <a:ea typeface="字体视界-NWE粗楷体" panose="02000500000000000000" pitchFamily="2" charset="-122"/>
                </a:rPr>
                <a:t>演讲人：喜爱</a:t>
              </a:r>
              <a:r>
                <a:rPr lang="en-US" altLang="zh-CN" sz="1400">
                  <a:solidFill>
                    <a:schemeClr val="bg1"/>
                  </a:solidFill>
                  <a:latin typeface="字体视界-NWE粗楷体" panose="02000500000000000000" pitchFamily="2" charset="-122"/>
                  <a:ea typeface="字体视界-NWE粗楷体" panose="02000500000000000000" pitchFamily="2" charset="-122"/>
                </a:rPr>
                <a:t>PPT</a:t>
              </a:r>
              <a:endParaRPr lang="zh-CN" altLang="en-US" sz="1400" dirty="0">
                <a:solidFill>
                  <a:schemeClr val="bg1"/>
                </a:solidFill>
                <a:latin typeface="字体视界-NWE粗楷体" panose="02000500000000000000" pitchFamily="2" charset="-122"/>
                <a:ea typeface="字体视界-NWE粗楷体" panose="02000500000000000000" pitchFamily="2" charset="-122"/>
              </a:endParaRPr>
            </a:p>
          </p:txBody>
        </p:sp>
        <p:sp>
          <p:nvSpPr>
            <p:cNvPr id="20" name="矩形: 圆角 19"/>
            <p:cNvSpPr/>
            <p:nvPr/>
          </p:nvSpPr>
          <p:spPr>
            <a:xfrm>
              <a:off x="1691794" y="4579948"/>
              <a:ext cx="1488326" cy="307777"/>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3594844" y="4579948"/>
            <a:ext cx="1562875" cy="314860"/>
            <a:chOff x="3594844" y="4579948"/>
            <a:chExt cx="1562875" cy="314860"/>
          </a:xfrm>
        </p:grpSpPr>
        <p:sp>
          <p:nvSpPr>
            <p:cNvPr id="19" name="矩形 18"/>
            <p:cNvSpPr/>
            <p:nvPr/>
          </p:nvSpPr>
          <p:spPr>
            <a:xfrm>
              <a:off x="3594844" y="4588103"/>
              <a:ext cx="1516380" cy="306705"/>
            </a:xfrm>
            <a:prstGeom prst="rect">
              <a:avLst/>
            </a:prstGeom>
          </p:spPr>
          <p:txBody>
            <a:bodyPr wrap="none">
              <a:spAutoFit/>
            </a:bodyPr>
            <a:lstStyle/>
            <a:p>
              <a:pPr algn="r"/>
              <a:r>
                <a:rPr lang="zh-CN" altLang="en-US" sz="1400" dirty="0">
                  <a:solidFill>
                    <a:schemeClr val="bg1"/>
                  </a:solidFill>
                  <a:latin typeface="字体视界-NWE粗楷体" panose="02000500000000000000" pitchFamily="2" charset="-122"/>
                  <a:ea typeface="字体视界-NWE粗楷体" panose="02000500000000000000" pitchFamily="2" charset="-122"/>
                </a:rPr>
                <a:t>时间：</a:t>
              </a:r>
              <a:r>
                <a:rPr lang="en-US" altLang="zh-CN" sz="1400" dirty="0">
                  <a:solidFill>
                    <a:schemeClr val="bg1"/>
                  </a:solidFill>
                  <a:latin typeface="字体视界-NWE粗楷体" panose="02000500000000000000" pitchFamily="2" charset="-122"/>
                  <a:ea typeface="字体视界-NWE粗楷体" panose="02000500000000000000" pitchFamily="2" charset="-122"/>
                </a:rPr>
                <a:t>2020.6.10</a:t>
              </a:r>
              <a:endParaRPr lang="zh-CN" altLang="en-US" sz="1400" dirty="0">
                <a:solidFill>
                  <a:schemeClr val="bg1"/>
                </a:solidFill>
                <a:latin typeface="字体视界-NWE粗楷体" panose="02000500000000000000" pitchFamily="2" charset="-122"/>
                <a:ea typeface="字体视界-NWE粗楷体" panose="02000500000000000000" pitchFamily="2" charset="-122"/>
              </a:endParaRPr>
            </a:p>
          </p:txBody>
        </p:sp>
        <p:sp>
          <p:nvSpPr>
            <p:cNvPr id="21" name="矩形: 圆角 20"/>
            <p:cNvSpPr/>
            <p:nvPr/>
          </p:nvSpPr>
          <p:spPr>
            <a:xfrm>
              <a:off x="3669393" y="4579948"/>
              <a:ext cx="1488326" cy="307777"/>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矩形 21"/>
          <p:cNvSpPr/>
          <p:nvPr/>
        </p:nvSpPr>
        <p:spPr>
          <a:xfrm>
            <a:off x="1664323" y="2735672"/>
            <a:ext cx="1391727" cy="461665"/>
          </a:xfrm>
          <a:prstGeom prst="rect">
            <a:avLst/>
          </a:prstGeom>
        </p:spPr>
        <p:txBody>
          <a:bodyPr wrap="none">
            <a:spAutoFit/>
          </a:bodyPr>
          <a:lstStyle/>
          <a:p>
            <a:pPr algn="r"/>
            <a:r>
              <a:rPr lang="zh-CN" altLang="en-US" sz="2400" dirty="0">
                <a:solidFill>
                  <a:schemeClr val="bg1"/>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SUCCESS</a:t>
            </a:r>
            <a:endParaRPr lang="en-US" altLang="zh-CN" sz="2400" dirty="0">
              <a:solidFill>
                <a:schemeClr val="bg1"/>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pic>
        <p:nvPicPr>
          <p:cNvPr id="5" name="图片 4"/>
          <p:cNvPicPr>
            <a:picLocks noChangeAspect="1"/>
          </p:cNvPicPr>
          <p:nvPr/>
        </p:nvPicPr>
        <p:blipFill rotWithShape="1">
          <a:blip r:embed="rId4">
            <a:extLst>
              <a:ext uri="{BEBA8EAE-BF5A-486C-A8C5-ECC9F3942E4B}">
                <a14:imgProps xmlns:a14="http://schemas.microsoft.com/office/drawing/2010/main">
                  <a14:imgLayer r:embed="rId5">
                    <a14:imgEffect>
                      <a14:backgroundRemoval t="12794" b="91157" l="53545" r="94974">
                        <a14:foregroundMark x1="75926" y1="31515" x2="75926" y2="31515"/>
                        <a14:foregroundMark x1="87778" y1="24929" x2="87778" y2="24929"/>
                        <a14:foregroundMark x1="83915" y1="17404" x2="83915" y2="17404"/>
                        <a14:foregroundMark x1="86402" y1="37159" x2="86402" y2="37159"/>
                        <a14:foregroundMark x1="82116" y1="21072" x2="82116" y2="21072"/>
                        <a14:foregroundMark x1="71958" y1="66510" x2="71958" y2="66510"/>
                        <a14:foregroundMark x1="57513" y1="91157" x2="57513" y2="91157"/>
                      </a14:backgroundRemoval>
                    </a14:imgEffect>
                  </a14:imgLayer>
                </a14:imgProps>
              </a:ext>
              <a:ext uri="{28A0092B-C50C-407E-A947-70E740481C1C}">
                <a14:useLocalDpi xmlns:a14="http://schemas.microsoft.com/office/drawing/2010/main" val="0"/>
              </a:ext>
            </a:extLst>
          </a:blip>
          <a:srcRect l="50373" t="3204"/>
          <a:stretch>
            <a:fillRect/>
          </a:stretch>
        </p:blipFill>
        <p:spPr>
          <a:xfrm>
            <a:off x="6210955" y="409903"/>
            <a:ext cx="5691934" cy="6244091"/>
          </a:xfrm>
          <a:prstGeom prst="rect">
            <a:avLst/>
          </a:prstGeom>
        </p:spPr>
      </p:pic>
      <p:pic>
        <p:nvPicPr>
          <p:cNvPr id="23" name="图片 22"/>
          <p:cNvPicPr>
            <a:picLocks noChangeAspect="1"/>
          </p:cNvPicPr>
          <p:nvPr/>
        </p:nvPicPr>
        <p:blipFill rotWithShape="1">
          <a:blip r:embed="rId6">
            <a:extLst>
              <a:ext uri="{28A0092B-C50C-407E-A947-70E740481C1C}">
                <a14:useLocalDpi xmlns:a14="http://schemas.microsoft.com/office/drawing/2010/main" val="0"/>
              </a:ext>
            </a:extLst>
          </a:blip>
          <a:srcRect l="52775" t="9866" r="31701" b="75539"/>
          <a:stretch>
            <a:fillRect/>
          </a:stretch>
        </p:blipFill>
        <p:spPr>
          <a:xfrm>
            <a:off x="6714881" y="1015889"/>
            <a:ext cx="1780564" cy="941484"/>
          </a:xfrm>
          <a:prstGeom prst="rect">
            <a:avLst/>
          </a:prstGeom>
        </p:spPr>
      </p:pic>
      <p:pic>
        <p:nvPicPr>
          <p:cNvPr id="24" name="图片 23"/>
          <p:cNvPicPr>
            <a:picLocks noChangeAspect="1"/>
          </p:cNvPicPr>
          <p:nvPr/>
        </p:nvPicPr>
        <p:blipFill rotWithShape="1">
          <a:blip r:embed="rId6">
            <a:extLst>
              <a:ext uri="{28A0092B-C50C-407E-A947-70E740481C1C}">
                <a14:useLocalDpi xmlns:a14="http://schemas.microsoft.com/office/drawing/2010/main" val="0"/>
              </a:ext>
            </a:extLst>
          </a:blip>
          <a:srcRect l="52775" t="9866" r="31701" b="75539"/>
          <a:stretch>
            <a:fillRect/>
          </a:stretch>
        </p:blipFill>
        <p:spPr>
          <a:xfrm flipH="1">
            <a:off x="10178155" y="377118"/>
            <a:ext cx="1535460" cy="811884"/>
          </a:xfrm>
          <a:prstGeom prst="rect">
            <a:avLst/>
          </a:prstGeom>
        </p:spPr>
      </p:pic>
      <p:pic>
        <p:nvPicPr>
          <p:cNvPr id="25" name="图片 24"/>
          <p:cNvPicPr>
            <a:picLocks noChangeAspect="1"/>
          </p:cNvPicPr>
          <p:nvPr/>
        </p:nvPicPr>
        <p:blipFill rotWithShape="1">
          <a:blip r:embed="rId6">
            <a:extLst>
              <a:ext uri="{28A0092B-C50C-407E-A947-70E740481C1C}">
                <a14:useLocalDpi xmlns:a14="http://schemas.microsoft.com/office/drawing/2010/main" val="0"/>
              </a:ext>
            </a:extLst>
          </a:blip>
          <a:srcRect l="52775" t="9866" r="31701" b="75539"/>
          <a:stretch>
            <a:fillRect/>
          </a:stretch>
        </p:blipFill>
        <p:spPr>
          <a:xfrm flipH="1">
            <a:off x="9796377" y="3095740"/>
            <a:ext cx="1535460" cy="811884"/>
          </a:xfrm>
          <a:prstGeom prst="rect">
            <a:avLst/>
          </a:prstGeom>
        </p:spPr>
      </p:pic>
      <p:pic>
        <p:nvPicPr>
          <p:cNvPr id="26" name="图片 25"/>
          <p:cNvPicPr>
            <a:picLocks noChangeAspect="1"/>
          </p:cNvPicPr>
          <p:nvPr/>
        </p:nvPicPr>
        <p:blipFill rotWithShape="1">
          <a:blip r:embed="rId6">
            <a:extLst>
              <a:ext uri="{28A0092B-C50C-407E-A947-70E740481C1C}">
                <a14:useLocalDpi xmlns:a14="http://schemas.microsoft.com/office/drawing/2010/main" val="0"/>
              </a:ext>
            </a:extLst>
          </a:blip>
          <a:srcRect l="52775" t="9866" r="31701" b="75539"/>
          <a:stretch>
            <a:fillRect/>
          </a:stretch>
        </p:blipFill>
        <p:spPr>
          <a:xfrm>
            <a:off x="9284890" y="4895880"/>
            <a:ext cx="2428725" cy="1284203"/>
          </a:xfrm>
          <a:prstGeom prst="rect">
            <a:avLst/>
          </a:prstGeom>
        </p:spPr>
      </p:pic>
      <p:sp>
        <p:nvSpPr>
          <p:cNvPr id="27" name="文本框 26"/>
          <p:cNvSpPr txBox="1"/>
          <p:nvPr/>
        </p:nvSpPr>
        <p:spPr>
          <a:xfrm>
            <a:off x="3191031" y="1892751"/>
            <a:ext cx="1287532" cy="430887"/>
          </a:xfrm>
          <a:prstGeom prst="rect">
            <a:avLst/>
          </a:prstGeom>
          <a:noFill/>
        </p:spPr>
        <p:txBody>
          <a:bodyPr wrap="none" rtlCol="0">
            <a:spAutoFit/>
          </a:bodyPr>
          <a:lstStyle/>
          <a:p>
            <a:r>
              <a:rPr lang="en-US" altLang="zh-CN" sz="2200" dirty="0">
                <a:solidFill>
                  <a:schemeClr val="bg1"/>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DETAILS</a:t>
            </a:r>
            <a:endParaRPr lang="zh-CN" altLang="en-US" sz="2200" dirty="0">
              <a:solidFill>
                <a:schemeClr val="bg1"/>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pic>
        <p:nvPicPr>
          <p:cNvPr id="2" name="XIJIE ">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873355" y="-133546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21" presetClass="entr" presetSubtype="1"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1500"/>
                                            <p:tgtEl>
                                              <p:spTgt spid="8"/>
                                            </p:tgtEl>
                                          </p:cBhvr>
                                        </p:animEffect>
                                      </p:childTnLst>
                                    </p:cTn>
                                  </p:par>
                                  <p:par>
                                    <p:cTn id="11" presetID="22" presetClass="entr" presetSubtype="4" fill="hold" nodeType="with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1000"/>
                                            <p:tgtEl>
                                              <p:spTgt spid="5"/>
                                            </p:tgtEl>
                                          </p:cBhvr>
                                        </p:animEffect>
                                      </p:childTnLst>
                                    </p:cTn>
                                  </p:par>
                                </p:childTnLst>
                              </p:cTn>
                            </p:par>
                            <p:par>
                              <p:cTn id="14" fill="hold">
                                <p:stCondLst>
                                  <p:cond delay="1500"/>
                                </p:stCondLst>
                                <p:childTnLst>
                                  <p:par>
                                    <p:cTn id="15" presetID="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par>
                              <p:cTn id="17" fill="hold">
                                <p:stCondLst>
                                  <p:cond delay="1500"/>
                                </p:stCondLst>
                                <p:childTnLst>
                                  <p:par>
                                    <p:cTn id="18" presetID="1" presetClass="entr" presetSubtype="0"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childTnLst>
                              </p:cTn>
                            </p:par>
                            <p:par>
                              <p:cTn id="20" fill="hold">
                                <p:stCondLst>
                                  <p:cond delay="1500"/>
                                </p:stCondLst>
                                <p:childTnLst>
                                  <p:par>
                                    <p:cTn id="21" presetID="1" presetClass="entr" presetSubtype="0"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par>
                              <p:cTn id="23" fill="hold">
                                <p:stCondLst>
                                  <p:cond delay="1500"/>
                                </p:stCondLst>
                                <p:childTnLst>
                                  <p:par>
                                    <p:cTn id="24" presetID="1" presetClass="entr" presetSubtype="0"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par>
                                    <p:cTn id="26" presetID="56" presetClass="path" presetSubtype="0" accel="50000" fill="hold" nodeType="withEffect" p14:presetBounceEnd="13000">
                                      <p:stCondLst>
                                        <p:cond delay="0"/>
                                      </p:stCondLst>
                                      <p:childTnLst>
                                        <p:animMotion origin="layout" path="M 2.08333E-6 3.33333E-6 L -0.31224 -0.08519 " pathEditMode="relative" rAng="0" ptsTypes="AA" p14:bounceEnd="13000">
                                          <p:cBhvr>
                                            <p:cTn id="27" dur="1500" spd="-100000" fill="hold"/>
                                            <p:tgtEl>
                                              <p:spTgt spid="23"/>
                                            </p:tgtEl>
                                            <p:attrNameLst>
                                              <p:attrName>ppt_x</p:attrName>
                                              <p:attrName>ppt_y</p:attrName>
                                            </p:attrNameLst>
                                          </p:cBhvr>
                                          <p:rCtr x="-15612" y="-4259"/>
                                        </p:animMotion>
                                      </p:childTnLst>
                                    </p:cTn>
                                  </p:par>
                                  <p:par>
                                    <p:cTn id="28" presetID="56" presetClass="path" presetSubtype="0" accel="50000" fill="hold" nodeType="withEffect" p14:presetBounceEnd="13000">
                                      <p:stCondLst>
                                        <p:cond delay="0"/>
                                      </p:stCondLst>
                                      <p:childTnLst>
                                        <p:animMotion origin="layout" path="M 3.54167E-6 -3.7037E-7 L -0.19922 -0.06319 " pathEditMode="relative" rAng="0" ptsTypes="AA" p14:bounceEnd="13000">
                                          <p:cBhvr>
                                            <p:cTn id="29" dur="1500" spd="-100000" fill="hold"/>
                                            <p:tgtEl>
                                              <p:spTgt spid="24"/>
                                            </p:tgtEl>
                                            <p:attrNameLst>
                                              <p:attrName>ppt_x</p:attrName>
                                              <p:attrName>ppt_y</p:attrName>
                                            </p:attrNameLst>
                                          </p:cBhvr>
                                          <p:rCtr x="-9961" y="-3171"/>
                                        </p:animMotion>
                                      </p:childTnLst>
                                    </p:cTn>
                                  </p:par>
                                  <p:par>
                                    <p:cTn id="30" presetID="56" presetClass="path" presetSubtype="0" accel="50000" fill="hold" nodeType="withEffect" p14:presetBounceEnd="13000">
                                      <p:stCondLst>
                                        <p:cond delay="0"/>
                                      </p:stCondLst>
                                      <p:childTnLst>
                                        <p:animMotion origin="layout" path="M 3.75E-6 3.33333E-6 L -0.00521 0.73379 " pathEditMode="relative" rAng="0" ptsTypes="AA" p14:bounceEnd="13000">
                                          <p:cBhvr>
                                            <p:cTn id="31" dur="1500" spd="-100000" fill="hold"/>
                                            <p:tgtEl>
                                              <p:spTgt spid="25"/>
                                            </p:tgtEl>
                                            <p:attrNameLst>
                                              <p:attrName>ppt_x</p:attrName>
                                              <p:attrName>ppt_y</p:attrName>
                                            </p:attrNameLst>
                                          </p:cBhvr>
                                          <p:rCtr x="-260" y="36690"/>
                                        </p:animMotion>
                                      </p:childTnLst>
                                    </p:cTn>
                                  </p:par>
                                  <p:par>
                                    <p:cTn id="32" presetID="56" presetClass="path" presetSubtype="0" accel="50000" fill="hold" nodeType="withEffect" p14:presetBounceEnd="13000">
                                      <p:stCondLst>
                                        <p:cond delay="0"/>
                                      </p:stCondLst>
                                      <p:childTnLst>
                                        <p:animMotion origin="layout" path="M 2.08333E-6 2.59259E-6 L -0.26654 0.3368 " pathEditMode="relative" rAng="0" ptsTypes="AA" p14:bounceEnd="13000">
                                          <p:cBhvr>
                                            <p:cTn id="33" dur="1500" spd="-100000" fill="hold"/>
                                            <p:tgtEl>
                                              <p:spTgt spid="26"/>
                                            </p:tgtEl>
                                            <p:attrNameLst>
                                              <p:attrName>ppt_x</p:attrName>
                                              <p:attrName>ppt_y</p:attrName>
                                            </p:attrNameLst>
                                          </p:cBhvr>
                                          <p:rCtr x="-13333" y="16829"/>
                                        </p:animMotion>
                                      </p:childTnLst>
                                    </p:cTn>
                                  </p:par>
                                </p:childTnLst>
                              </p:cTn>
                            </p:par>
                            <p:par>
                              <p:cTn id="34" fill="hold">
                                <p:stCondLst>
                                  <p:cond delay="1500"/>
                                </p:stCondLst>
                                <p:childTnLst>
                                  <p:par>
                                    <p:cTn id="35" presetID="49" presetClass="entr" presetSubtype="0" decel="100000" fill="hold" grpId="0" nodeType="afterEffect">
                                      <p:stCondLst>
                                        <p:cond delay="0"/>
                                      </p:stCondLst>
                                      <p:iterate type="lt">
                                        <p:tmPct val="0"/>
                                      </p:iterate>
                                      <p:childTnLst>
                                        <p:set>
                                          <p:cBhvr>
                                            <p:cTn id="36" dur="1" fill="hold">
                                              <p:stCondLst>
                                                <p:cond delay="0"/>
                                              </p:stCondLst>
                                            </p:cTn>
                                            <p:tgtEl>
                                              <p:spTgt spid="11"/>
                                            </p:tgtEl>
                                            <p:attrNameLst>
                                              <p:attrName>style.visibility</p:attrName>
                                            </p:attrNameLst>
                                          </p:cBhvr>
                                          <p:to>
                                            <p:strVal val="visible"/>
                                          </p:to>
                                        </p:set>
                                        <p:anim calcmode="lin" valueType="num">
                                          <p:cBhvr>
                                            <p:cTn id="37" dur="750" fill="hold"/>
                                            <p:tgtEl>
                                              <p:spTgt spid="11"/>
                                            </p:tgtEl>
                                            <p:attrNameLst>
                                              <p:attrName>ppt_w</p:attrName>
                                            </p:attrNameLst>
                                          </p:cBhvr>
                                          <p:tavLst>
                                            <p:tav tm="0">
                                              <p:val>
                                                <p:fltVal val="0"/>
                                              </p:val>
                                            </p:tav>
                                            <p:tav tm="100000">
                                              <p:val>
                                                <p:strVal val="#ppt_w"/>
                                              </p:val>
                                            </p:tav>
                                          </p:tavLst>
                                        </p:anim>
                                        <p:anim calcmode="lin" valueType="num">
                                          <p:cBhvr>
                                            <p:cTn id="38" dur="750" fill="hold"/>
                                            <p:tgtEl>
                                              <p:spTgt spid="11"/>
                                            </p:tgtEl>
                                            <p:attrNameLst>
                                              <p:attrName>ppt_h</p:attrName>
                                            </p:attrNameLst>
                                          </p:cBhvr>
                                          <p:tavLst>
                                            <p:tav tm="0">
                                              <p:val>
                                                <p:fltVal val="0"/>
                                              </p:val>
                                            </p:tav>
                                            <p:tav tm="100000">
                                              <p:val>
                                                <p:strVal val="#ppt_h"/>
                                              </p:val>
                                            </p:tav>
                                          </p:tavLst>
                                        </p:anim>
                                        <p:anim calcmode="lin" valueType="num">
                                          <p:cBhvr>
                                            <p:cTn id="39" dur="750" fill="hold"/>
                                            <p:tgtEl>
                                              <p:spTgt spid="11"/>
                                            </p:tgtEl>
                                            <p:attrNameLst>
                                              <p:attrName>style.rotation</p:attrName>
                                            </p:attrNameLst>
                                          </p:cBhvr>
                                          <p:tavLst>
                                            <p:tav tm="0">
                                              <p:val>
                                                <p:fltVal val="360"/>
                                              </p:val>
                                            </p:tav>
                                            <p:tav tm="100000">
                                              <p:val>
                                                <p:fltVal val="0"/>
                                              </p:val>
                                            </p:tav>
                                          </p:tavLst>
                                        </p:anim>
                                        <p:animEffect transition="in" filter="fade">
                                          <p:cBhvr>
                                            <p:cTn id="40" dur="750"/>
                                            <p:tgtEl>
                                              <p:spTgt spid="11"/>
                                            </p:tgtEl>
                                          </p:cBhvr>
                                        </p:animEffect>
                                      </p:childTnLst>
                                    </p:cTn>
                                  </p:par>
                                  <p:par>
                                    <p:cTn id="41" presetID="23" presetClass="entr" presetSubtype="32" fill="hold" grpId="0" nodeType="withEffect">
                                      <p:stCondLst>
                                        <p:cond delay="500"/>
                                      </p:stCondLst>
                                      <p:iterate type="lt">
                                        <p:tmPct val="10000"/>
                                      </p:iterate>
                                      <p:childTnLst>
                                        <p:set>
                                          <p:cBhvr>
                                            <p:cTn id="42" dur="1" fill="hold">
                                              <p:stCondLst>
                                                <p:cond delay="0"/>
                                              </p:stCondLst>
                                            </p:cTn>
                                            <p:tgtEl>
                                              <p:spTgt spid="14"/>
                                            </p:tgtEl>
                                            <p:attrNameLst>
                                              <p:attrName>style.visibility</p:attrName>
                                            </p:attrNameLst>
                                          </p:cBhvr>
                                          <p:to>
                                            <p:strVal val="visible"/>
                                          </p:to>
                                        </p:set>
                                        <p:anim calcmode="lin" valueType="num">
                                          <p:cBhvr>
                                            <p:cTn id="43" dur="1000" fill="hold"/>
                                            <p:tgtEl>
                                              <p:spTgt spid="14"/>
                                            </p:tgtEl>
                                            <p:attrNameLst>
                                              <p:attrName>ppt_w</p:attrName>
                                            </p:attrNameLst>
                                          </p:cBhvr>
                                          <p:tavLst>
                                            <p:tav tm="0">
                                              <p:val>
                                                <p:strVal val="4*#ppt_w"/>
                                              </p:val>
                                            </p:tav>
                                            <p:tav tm="100000">
                                              <p:val>
                                                <p:strVal val="#ppt_w"/>
                                              </p:val>
                                            </p:tav>
                                          </p:tavLst>
                                        </p:anim>
                                        <p:anim calcmode="lin" valueType="num">
                                          <p:cBhvr>
                                            <p:cTn id="44" dur="1000" fill="hold"/>
                                            <p:tgtEl>
                                              <p:spTgt spid="14"/>
                                            </p:tgtEl>
                                            <p:attrNameLst>
                                              <p:attrName>ppt_h</p:attrName>
                                            </p:attrNameLst>
                                          </p:cBhvr>
                                          <p:tavLst>
                                            <p:tav tm="0">
                                              <p:val>
                                                <p:strVal val="4*#ppt_h"/>
                                              </p:val>
                                            </p:tav>
                                            <p:tav tm="100000">
                                              <p:val>
                                                <p:strVal val="#ppt_h"/>
                                              </p:val>
                                            </p:tav>
                                          </p:tavLst>
                                        </p:anim>
                                      </p:childTnLst>
                                    </p:cTn>
                                  </p:par>
                                  <p:par>
                                    <p:cTn id="45" presetID="26" presetClass="entr" presetSubtype="0" fill="hold" grpId="0" nodeType="withEffect">
                                      <p:stCondLst>
                                        <p:cond delay="1750"/>
                                      </p:stCondLst>
                                      <p:iterate type="lt">
                                        <p:tmPct val="10000"/>
                                      </p:iterate>
                                      <p:childTnLst>
                                        <p:set>
                                          <p:cBhvr>
                                            <p:cTn id="46" dur="1" fill="hold">
                                              <p:stCondLst>
                                                <p:cond delay="0"/>
                                              </p:stCondLst>
                                            </p:cTn>
                                            <p:tgtEl>
                                              <p:spTgt spid="27"/>
                                            </p:tgtEl>
                                            <p:attrNameLst>
                                              <p:attrName>style.visibility</p:attrName>
                                            </p:attrNameLst>
                                          </p:cBhvr>
                                          <p:to>
                                            <p:strVal val="visible"/>
                                          </p:to>
                                        </p:set>
                                        <p:animEffect transition="in" filter="wipe(down)">
                                          <p:cBhvr>
                                            <p:cTn id="47" dur="362">
                                              <p:stCondLst>
                                                <p:cond delay="0"/>
                                              </p:stCondLst>
                                            </p:cTn>
                                            <p:tgtEl>
                                              <p:spTgt spid="27"/>
                                            </p:tgtEl>
                                          </p:cBhvr>
                                        </p:animEffect>
                                        <p:anim calcmode="lin" valueType="num">
                                          <p:cBhvr>
                                            <p:cTn id="48" dur="1139"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49" dur="415"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50" dur="415" tmFilter="0, 0; 0.125,0.2665; 0.25,0.4; 0.375,0.465; 0.5,0.5;  0.625,0.535; 0.75,0.6; 0.875,0.7335; 1,1">
                                              <p:stCondLst>
                                                <p:cond delay="415"/>
                                              </p:stCondLst>
                                            </p:cTn>
                                            <p:tgtEl>
                                              <p:spTgt spid="27"/>
                                            </p:tgtEl>
                                            <p:attrNameLst>
                                              <p:attrName>ppt_y</p:attrName>
                                            </p:attrNameLst>
                                          </p:cBhvr>
                                          <p:tavLst>
                                            <p:tav tm="0" fmla="#ppt_y-sin(pi*$)/9">
                                              <p:val>
                                                <p:fltVal val="0"/>
                                              </p:val>
                                            </p:tav>
                                            <p:tav tm="100000">
                                              <p:val>
                                                <p:fltVal val="1"/>
                                              </p:val>
                                            </p:tav>
                                          </p:tavLst>
                                        </p:anim>
                                        <p:anim calcmode="lin" valueType="num">
                                          <p:cBhvr>
                                            <p:cTn id="51" dur="207" tmFilter="0, 0; 0.125,0.2665; 0.25,0.4; 0.375,0.465; 0.5,0.5;  0.625,0.535; 0.75,0.6; 0.875,0.7335; 1,1">
                                              <p:stCondLst>
                                                <p:cond delay="828"/>
                                              </p:stCondLst>
                                            </p:cTn>
                                            <p:tgtEl>
                                              <p:spTgt spid="27"/>
                                            </p:tgtEl>
                                            <p:attrNameLst>
                                              <p:attrName>ppt_y</p:attrName>
                                            </p:attrNameLst>
                                          </p:cBhvr>
                                          <p:tavLst>
                                            <p:tav tm="0" fmla="#ppt_y-sin(pi*$)/27">
                                              <p:val>
                                                <p:fltVal val="0"/>
                                              </p:val>
                                            </p:tav>
                                            <p:tav tm="100000">
                                              <p:val>
                                                <p:fltVal val="1"/>
                                              </p:val>
                                            </p:tav>
                                          </p:tavLst>
                                        </p:anim>
                                        <p:anim calcmode="lin" valueType="num">
                                          <p:cBhvr>
                                            <p:cTn id="52" dur="103" tmFilter="0, 0; 0.125,0.2665; 0.25,0.4; 0.375,0.465; 0.5,0.5;  0.625,0.535; 0.75,0.6; 0.875,0.7335; 1,1">
                                              <p:stCondLst>
                                                <p:cond delay="1035"/>
                                              </p:stCondLst>
                                            </p:cTn>
                                            <p:tgtEl>
                                              <p:spTgt spid="27"/>
                                            </p:tgtEl>
                                            <p:attrNameLst>
                                              <p:attrName>ppt_y</p:attrName>
                                            </p:attrNameLst>
                                          </p:cBhvr>
                                          <p:tavLst>
                                            <p:tav tm="0" fmla="#ppt_y-sin(pi*$)/81">
                                              <p:val>
                                                <p:fltVal val="0"/>
                                              </p:val>
                                            </p:tav>
                                            <p:tav tm="100000">
                                              <p:val>
                                                <p:fltVal val="1"/>
                                              </p:val>
                                            </p:tav>
                                          </p:tavLst>
                                        </p:anim>
                                        <p:animScale>
                                          <p:cBhvr>
                                            <p:cTn id="53" dur="16">
                                              <p:stCondLst>
                                                <p:cond delay="406"/>
                                              </p:stCondLst>
                                            </p:cTn>
                                            <p:tgtEl>
                                              <p:spTgt spid="27"/>
                                            </p:tgtEl>
                                          </p:cBhvr>
                                          <p:to x="100000" y="60000"/>
                                        </p:animScale>
                                        <p:animScale>
                                          <p:cBhvr>
                                            <p:cTn id="54" dur="104" decel="50000">
                                              <p:stCondLst>
                                                <p:cond delay="423"/>
                                              </p:stCondLst>
                                            </p:cTn>
                                            <p:tgtEl>
                                              <p:spTgt spid="27"/>
                                            </p:tgtEl>
                                          </p:cBhvr>
                                          <p:to x="100000" y="100000"/>
                                        </p:animScale>
                                        <p:animScale>
                                          <p:cBhvr>
                                            <p:cTn id="55" dur="16">
                                              <p:stCondLst>
                                                <p:cond delay="820"/>
                                              </p:stCondLst>
                                            </p:cTn>
                                            <p:tgtEl>
                                              <p:spTgt spid="27"/>
                                            </p:tgtEl>
                                          </p:cBhvr>
                                          <p:to x="100000" y="80000"/>
                                        </p:animScale>
                                        <p:animScale>
                                          <p:cBhvr>
                                            <p:cTn id="56" dur="104" decel="50000">
                                              <p:stCondLst>
                                                <p:cond delay="836"/>
                                              </p:stCondLst>
                                            </p:cTn>
                                            <p:tgtEl>
                                              <p:spTgt spid="27"/>
                                            </p:tgtEl>
                                          </p:cBhvr>
                                          <p:to x="100000" y="100000"/>
                                        </p:animScale>
                                        <p:animScale>
                                          <p:cBhvr>
                                            <p:cTn id="57" dur="16">
                                              <p:stCondLst>
                                                <p:cond delay="1026"/>
                                              </p:stCondLst>
                                            </p:cTn>
                                            <p:tgtEl>
                                              <p:spTgt spid="27"/>
                                            </p:tgtEl>
                                          </p:cBhvr>
                                          <p:to x="100000" y="90000"/>
                                        </p:animScale>
                                        <p:animScale>
                                          <p:cBhvr>
                                            <p:cTn id="58" dur="104" decel="50000">
                                              <p:stCondLst>
                                                <p:cond delay="1042"/>
                                              </p:stCondLst>
                                            </p:cTn>
                                            <p:tgtEl>
                                              <p:spTgt spid="27"/>
                                            </p:tgtEl>
                                          </p:cBhvr>
                                          <p:to x="100000" y="100000"/>
                                        </p:animScale>
                                        <p:animScale>
                                          <p:cBhvr>
                                            <p:cTn id="59" dur="16">
                                              <p:stCondLst>
                                                <p:cond delay="1130"/>
                                              </p:stCondLst>
                                            </p:cTn>
                                            <p:tgtEl>
                                              <p:spTgt spid="27"/>
                                            </p:tgtEl>
                                          </p:cBhvr>
                                          <p:to x="100000" y="95000"/>
                                        </p:animScale>
                                        <p:animScale>
                                          <p:cBhvr>
                                            <p:cTn id="60" dur="104" decel="50000">
                                              <p:stCondLst>
                                                <p:cond delay="1146"/>
                                              </p:stCondLst>
                                            </p:cTn>
                                            <p:tgtEl>
                                              <p:spTgt spid="27"/>
                                            </p:tgtEl>
                                          </p:cBhvr>
                                          <p:to x="100000" y="100000"/>
                                        </p:animScale>
                                      </p:childTnLst>
                                    </p:cTn>
                                  </p:par>
                                  <p:par>
                                    <p:cTn id="61" presetID="26" presetClass="entr" presetSubtype="0" fill="hold" grpId="0" nodeType="withEffect">
                                      <p:stCondLst>
                                        <p:cond delay="2000"/>
                                      </p:stCondLst>
                                      <p:iterate type="lt">
                                        <p:tmPct val="10000"/>
                                      </p:iterate>
                                      <p:childTnLst>
                                        <p:set>
                                          <p:cBhvr>
                                            <p:cTn id="62" dur="1" fill="hold">
                                              <p:stCondLst>
                                                <p:cond delay="0"/>
                                              </p:stCondLst>
                                            </p:cTn>
                                            <p:tgtEl>
                                              <p:spTgt spid="16"/>
                                            </p:tgtEl>
                                            <p:attrNameLst>
                                              <p:attrName>style.visibility</p:attrName>
                                            </p:attrNameLst>
                                          </p:cBhvr>
                                          <p:to>
                                            <p:strVal val="visible"/>
                                          </p:to>
                                        </p:set>
                                        <p:animEffect transition="in" filter="wipe(down)">
                                          <p:cBhvr>
                                            <p:cTn id="63" dur="362">
                                              <p:stCondLst>
                                                <p:cond delay="0"/>
                                              </p:stCondLst>
                                            </p:cTn>
                                            <p:tgtEl>
                                              <p:spTgt spid="16"/>
                                            </p:tgtEl>
                                          </p:cBhvr>
                                        </p:animEffect>
                                        <p:anim calcmode="lin" valueType="num">
                                          <p:cBhvr>
                                            <p:cTn id="64" dur="1139"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5" dur="415"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66" dur="415" tmFilter="0, 0; 0.125,0.2665; 0.25,0.4; 0.375,0.465; 0.5,0.5;  0.625,0.535; 0.75,0.6; 0.875,0.7335; 1,1">
                                              <p:stCondLst>
                                                <p:cond delay="415"/>
                                              </p:stCondLst>
                                            </p:cTn>
                                            <p:tgtEl>
                                              <p:spTgt spid="16"/>
                                            </p:tgtEl>
                                            <p:attrNameLst>
                                              <p:attrName>ppt_y</p:attrName>
                                            </p:attrNameLst>
                                          </p:cBhvr>
                                          <p:tavLst>
                                            <p:tav tm="0" fmla="#ppt_y-sin(pi*$)/9">
                                              <p:val>
                                                <p:fltVal val="0"/>
                                              </p:val>
                                            </p:tav>
                                            <p:tav tm="100000">
                                              <p:val>
                                                <p:fltVal val="1"/>
                                              </p:val>
                                            </p:tav>
                                          </p:tavLst>
                                        </p:anim>
                                        <p:anim calcmode="lin" valueType="num">
                                          <p:cBhvr>
                                            <p:cTn id="67" dur="207" tmFilter="0, 0; 0.125,0.2665; 0.25,0.4; 0.375,0.465; 0.5,0.5;  0.625,0.535; 0.75,0.6; 0.875,0.7335; 1,1">
                                              <p:stCondLst>
                                                <p:cond delay="828"/>
                                              </p:stCondLst>
                                            </p:cTn>
                                            <p:tgtEl>
                                              <p:spTgt spid="16"/>
                                            </p:tgtEl>
                                            <p:attrNameLst>
                                              <p:attrName>ppt_y</p:attrName>
                                            </p:attrNameLst>
                                          </p:cBhvr>
                                          <p:tavLst>
                                            <p:tav tm="0" fmla="#ppt_y-sin(pi*$)/27">
                                              <p:val>
                                                <p:fltVal val="0"/>
                                              </p:val>
                                            </p:tav>
                                            <p:tav tm="100000">
                                              <p:val>
                                                <p:fltVal val="1"/>
                                              </p:val>
                                            </p:tav>
                                          </p:tavLst>
                                        </p:anim>
                                        <p:anim calcmode="lin" valueType="num">
                                          <p:cBhvr>
                                            <p:cTn id="68" dur="103" tmFilter="0, 0; 0.125,0.2665; 0.25,0.4; 0.375,0.465; 0.5,0.5;  0.625,0.535; 0.75,0.6; 0.875,0.7335; 1,1">
                                              <p:stCondLst>
                                                <p:cond delay="1035"/>
                                              </p:stCondLst>
                                            </p:cTn>
                                            <p:tgtEl>
                                              <p:spTgt spid="16"/>
                                            </p:tgtEl>
                                            <p:attrNameLst>
                                              <p:attrName>ppt_y</p:attrName>
                                            </p:attrNameLst>
                                          </p:cBhvr>
                                          <p:tavLst>
                                            <p:tav tm="0" fmla="#ppt_y-sin(pi*$)/81">
                                              <p:val>
                                                <p:fltVal val="0"/>
                                              </p:val>
                                            </p:tav>
                                            <p:tav tm="100000">
                                              <p:val>
                                                <p:fltVal val="1"/>
                                              </p:val>
                                            </p:tav>
                                          </p:tavLst>
                                        </p:anim>
                                        <p:animScale>
                                          <p:cBhvr>
                                            <p:cTn id="69" dur="16">
                                              <p:stCondLst>
                                                <p:cond delay="406"/>
                                              </p:stCondLst>
                                            </p:cTn>
                                            <p:tgtEl>
                                              <p:spTgt spid="16"/>
                                            </p:tgtEl>
                                          </p:cBhvr>
                                          <p:to x="100000" y="60000"/>
                                        </p:animScale>
                                        <p:animScale>
                                          <p:cBhvr>
                                            <p:cTn id="70" dur="104" decel="50000">
                                              <p:stCondLst>
                                                <p:cond delay="423"/>
                                              </p:stCondLst>
                                            </p:cTn>
                                            <p:tgtEl>
                                              <p:spTgt spid="16"/>
                                            </p:tgtEl>
                                          </p:cBhvr>
                                          <p:to x="100000" y="100000"/>
                                        </p:animScale>
                                        <p:animScale>
                                          <p:cBhvr>
                                            <p:cTn id="71" dur="16">
                                              <p:stCondLst>
                                                <p:cond delay="820"/>
                                              </p:stCondLst>
                                            </p:cTn>
                                            <p:tgtEl>
                                              <p:spTgt spid="16"/>
                                            </p:tgtEl>
                                          </p:cBhvr>
                                          <p:to x="100000" y="80000"/>
                                        </p:animScale>
                                        <p:animScale>
                                          <p:cBhvr>
                                            <p:cTn id="72" dur="104" decel="50000">
                                              <p:stCondLst>
                                                <p:cond delay="836"/>
                                              </p:stCondLst>
                                            </p:cTn>
                                            <p:tgtEl>
                                              <p:spTgt spid="16"/>
                                            </p:tgtEl>
                                          </p:cBhvr>
                                          <p:to x="100000" y="100000"/>
                                        </p:animScale>
                                        <p:animScale>
                                          <p:cBhvr>
                                            <p:cTn id="73" dur="16">
                                              <p:stCondLst>
                                                <p:cond delay="1026"/>
                                              </p:stCondLst>
                                            </p:cTn>
                                            <p:tgtEl>
                                              <p:spTgt spid="16"/>
                                            </p:tgtEl>
                                          </p:cBhvr>
                                          <p:to x="100000" y="90000"/>
                                        </p:animScale>
                                        <p:animScale>
                                          <p:cBhvr>
                                            <p:cTn id="74" dur="104" decel="50000">
                                              <p:stCondLst>
                                                <p:cond delay="1042"/>
                                              </p:stCondLst>
                                            </p:cTn>
                                            <p:tgtEl>
                                              <p:spTgt spid="16"/>
                                            </p:tgtEl>
                                          </p:cBhvr>
                                          <p:to x="100000" y="100000"/>
                                        </p:animScale>
                                        <p:animScale>
                                          <p:cBhvr>
                                            <p:cTn id="75" dur="16">
                                              <p:stCondLst>
                                                <p:cond delay="1130"/>
                                              </p:stCondLst>
                                            </p:cTn>
                                            <p:tgtEl>
                                              <p:spTgt spid="16"/>
                                            </p:tgtEl>
                                          </p:cBhvr>
                                          <p:to x="100000" y="95000"/>
                                        </p:animScale>
                                        <p:animScale>
                                          <p:cBhvr>
                                            <p:cTn id="76" dur="104" decel="50000">
                                              <p:stCondLst>
                                                <p:cond delay="1146"/>
                                              </p:stCondLst>
                                            </p:cTn>
                                            <p:tgtEl>
                                              <p:spTgt spid="16"/>
                                            </p:tgtEl>
                                          </p:cBhvr>
                                          <p:to x="100000" y="100000"/>
                                        </p:animScale>
                                      </p:childTnLst>
                                    </p:cTn>
                                  </p:par>
                                  <p:par>
                                    <p:cTn id="77" presetID="26" presetClass="entr" presetSubtype="0" fill="hold" grpId="0" nodeType="withEffect">
                                      <p:stCondLst>
                                        <p:cond delay="3250"/>
                                      </p:stCondLst>
                                      <p:iterate type="lt">
                                        <p:tmPct val="10000"/>
                                      </p:iterate>
                                      <p:childTnLst>
                                        <p:set>
                                          <p:cBhvr>
                                            <p:cTn id="78" dur="1" fill="hold">
                                              <p:stCondLst>
                                                <p:cond delay="0"/>
                                              </p:stCondLst>
                                            </p:cTn>
                                            <p:tgtEl>
                                              <p:spTgt spid="22"/>
                                            </p:tgtEl>
                                            <p:attrNameLst>
                                              <p:attrName>style.visibility</p:attrName>
                                            </p:attrNameLst>
                                          </p:cBhvr>
                                          <p:to>
                                            <p:strVal val="visible"/>
                                          </p:to>
                                        </p:set>
                                        <p:animEffect transition="in" filter="wipe(down)">
                                          <p:cBhvr>
                                            <p:cTn id="79" dur="362">
                                              <p:stCondLst>
                                                <p:cond delay="0"/>
                                              </p:stCondLst>
                                            </p:cTn>
                                            <p:tgtEl>
                                              <p:spTgt spid="22"/>
                                            </p:tgtEl>
                                          </p:cBhvr>
                                        </p:animEffect>
                                        <p:anim calcmode="lin" valueType="num">
                                          <p:cBhvr>
                                            <p:cTn id="80" dur="1139"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81" dur="415"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82" dur="415" tmFilter="0, 0; 0.125,0.2665; 0.25,0.4; 0.375,0.465; 0.5,0.5;  0.625,0.535; 0.75,0.6; 0.875,0.7335; 1,1">
                                              <p:stCondLst>
                                                <p:cond delay="415"/>
                                              </p:stCondLst>
                                            </p:cTn>
                                            <p:tgtEl>
                                              <p:spTgt spid="22"/>
                                            </p:tgtEl>
                                            <p:attrNameLst>
                                              <p:attrName>ppt_y</p:attrName>
                                            </p:attrNameLst>
                                          </p:cBhvr>
                                          <p:tavLst>
                                            <p:tav tm="0" fmla="#ppt_y-sin(pi*$)/9">
                                              <p:val>
                                                <p:fltVal val="0"/>
                                              </p:val>
                                            </p:tav>
                                            <p:tav tm="100000">
                                              <p:val>
                                                <p:fltVal val="1"/>
                                              </p:val>
                                            </p:tav>
                                          </p:tavLst>
                                        </p:anim>
                                        <p:anim calcmode="lin" valueType="num">
                                          <p:cBhvr>
                                            <p:cTn id="83" dur="207" tmFilter="0, 0; 0.125,0.2665; 0.25,0.4; 0.375,0.465; 0.5,0.5;  0.625,0.535; 0.75,0.6; 0.875,0.7335; 1,1">
                                              <p:stCondLst>
                                                <p:cond delay="828"/>
                                              </p:stCondLst>
                                            </p:cTn>
                                            <p:tgtEl>
                                              <p:spTgt spid="22"/>
                                            </p:tgtEl>
                                            <p:attrNameLst>
                                              <p:attrName>ppt_y</p:attrName>
                                            </p:attrNameLst>
                                          </p:cBhvr>
                                          <p:tavLst>
                                            <p:tav tm="0" fmla="#ppt_y-sin(pi*$)/27">
                                              <p:val>
                                                <p:fltVal val="0"/>
                                              </p:val>
                                            </p:tav>
                                            <p:tav tm="100000">
                                              <p:val>
                                                <p:fltVal val="1"/>
                                              </p:val>
                                            </p:tav>
                                          </p:tavLst>
                                        </p:anim>
                                        <p:anim calcmode="lin" valueType="num">
                                          <p:cBhvr>
                                            <p:cTn id="84" dur="103" tmFilter="0, 0; 0.125,0.2665; 0.25,0.4; 0.375,0.465; 0.5,0.5;  0.625,0.535; 0.75,0.6; 0.875,0.7335; 1,1">
                                              <p:stCondLst>
                                                <p:cond delay="1035"/>
                                              </p:stCondLst>
                                            </p:cTn>
                                            <p:tgtEl>
                                              <p:spTgt spid="22"/>
                                            </p:tgtEl>
                                            <p:attrNameLst>
                                              <p:attrName>ppt_y</p:attrName>
                                            </p:attrNameLst>
                                          </p:cBhvr>
                                          <p:tavLst>
                                            <p:tav tm="0" fmla="#ppt_y-sin(pi*$)/81">
                                              <p:val>
                                                <p:fltVal val="0"/>
                                              </p:val>
                                            </p:tav>
                                            <p:tav tm="100000">
                                              <p:val>
                                                <p:fltVal val="1"/>
                                              </p:val>
                                            </p:tav>
                                          </p:tavLst>
                                        </p:anim>
                                        <p:animScale>
                                          <p:cBhvr>
                                            <p:cTn id="85" dur="16">
                                              <p:stCondLst>
                                                <p:cond delay="406"/>
                                              </p:stCondLst>
                                            </p:cTn>
                                            <p:tgtEl>
                                              <p:spTgt spid="22"/>
                                            </p:tgtEl>
                                          </p:cBhvr>
                                          <p:to x="100000" y="60000"/>
                                        </p:animScale>
                                        <p:animScale>
                                          <p:cBhvr>
                                            <p:cTn id="86" dur="104" decel="50000">
                                              <p:stCondLst>
                                                <p:cond delay="423"/>
                                              </p:stCondLst>
                                            </p:cTn>
                                            <p:tgtEl>
                                              <p:spTgt spid="22"/>
                                            </p:tgtEl>
                                          </p:cBhvr>
                                          <p:to x="100000" y="100000"/>
                                        </p:animScale>
                                        <p:animScale>
                                          <p:cBhvr>
                                            <p:cTn id="87" dur="16">
                                              <p:stCondLst>
                                                <p:cond delay="820"/>
                                              </p:stCondLst>
                                            </p:cTn>
                                            <p:tgtEl>
                                              <p:spTgt spid="22"/>
                                            </p:tgtEl>
                                          </p:cBhvr>
                                          <p:to x="100000" y="80000"/>
                                        </p:animScale>
                                        <p:animScale>
                                          <p:cBhvr>
                                            <p:cTn id="88" dur="104" decel="50000">
                                              <p:stCondLst>
                                                <p:cond delay="836"/>
                                              </p:stCondLst>
                                            </p:cTn>
                                            <p:tgtEl>
                                              <p:spTgt spid="22"/>
                                            </p:tgtEl>
                                          </p:cBhvr>
                                          <p:to x="100000" y="100000"/>
                                        </p:animScale>
                                        <p:animScale>
                                          <p:cBhvr>
                                            <p:cTn id="89" dur="16">
                                              <p:stCondLst>
                                                <p:cond delay="1026"/>
                                              </p:stCondLst>
                                            </p:cTn>
                                            <p:tgtEl>
                                              <p:spTgt spid="22"/>
                                            </p:tgtEl>
                                          </p:cBhvr>
                                          <p:to x="100000" y="90000"/>
                                        </p:animScale>
                                        <p:animScale>
                                          <p:cBhvr>
                                            <p:cTn id="90" dur="104" decel="50000">
                                              <p:stCondLst>
                                                <p:cond delay="1042"/>
                                              </p:stCondLst>
                                            </p:cTn>
                                            <p:tgtEl>
                                              <p:spTgt spid="22"/>
                                            </p:tgtEl>
                                          </p:cBhvr>
                                          <p:to x="100000" y="100000"/>
                                        </p:animScale>
                                        <p:animScale>
                                          <p:cBhvr>
                                            <p:cTn id="91" dur="16">
                                              <p:stCondLst>
                                                <p:cond delay="1130"/>
                                              </p:stCondLst>
                                            </p:cTn>
                                            <p:tgtEl>
                                              <p:spTgt spid="22"/>
                                            </p:tgtEl>
                                          </p:cBhvr>
                                          <p:to x="100000" y="95000"/>
                                        </p:animScale>
                                        <p:animScale>
                                          <p:cBhvr>
                                            <p:cTn id="92" dur="104" decel="50000">
                                              <p:stCondLst>
                                                <p:cond delay="1146"/>
                                              </p:stCondLst>
                                            </p:cTn>
                                            <p:tgtEl>
                                              <p:spTgt spid="22"/>
                                            </p:tgtEl>
                                          </p:cBhvr>
                                          <p:to x="100000" y="100000"/>
                                        </p:animScale>
                                      </p:childTnLst>
                                    </p:cTn>
                                  </p:par>
                                  <p:par>
                                    <p:cTn id="93" presetID="26" presetClass="entr" presetSubtype="0" fill="hold" grpId="0" nodeType="withEffect">
                                      <p:stCondLst>
                                        <p:cond delay="3500"/>
                                      </p:stCondLst>
                                      <p:iterate type="lt">
                                        <p:tmPct val="10000"/>
                                      </p:iterate>
                                      <p:childTnLst>
                                        <p:set>
                                          <p:cBhvr>
                                            <p:cTn id="94" dur="1" fill="hold">
                                              <p:stCondLst>
                                                <p:cond delay="0"/>
                                              </p:stCondLst>
                                            </p:cTn>
                                            <p:tgtEl>
                                              <p:spTgt spid="17"/>
                                            </p:tgtEl>
                                            <p:attrNameLst>
                                              <p:attrName>style.visibility</p:attrName>
                                            </p:attrNameLst>
                                          </p:cBhvr>
                                          <p:to>
                                            <p:strVal val="visible"/>
                                          </p:to>
                                        </p:set>
                                        <p:animEffect transition="in" filter="wipe(down)">
                                          <p:cBhvr>
                                            <p:cTn id="95" dur="362">
                                              <p:stCondLst>
                                                <p:cond delay="0"/>
                                              </p:stCondLst>
                                            </p:cTn>
                                            <p:tgtEl>
                                              <p:spTgt spid="17"/>
                                            </p:tgtEl>
                                          </p:cBhvr>
                                        </p:animEffect>
                                        <p:anim calcmode="lin" valueType="num">
                                          <p:cBhvr>
                                            <p:cTn id="96" dur="1139"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7" dur="415"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98" dur="415" tmFilter="0, 0; 0.125,0.2665; 0.25,0.4; 0.375,0.465; 0.5,0.5;  0.625,0.535; 0.75,0.6; 0.875,0.7335; 1,1">
                                              <p:stCondLst>
                                                <p:cond delay="415"/>
                                              </p:stCondLst>
                                            </p:cTn>
                                            <p:tgtEl>
                                              <p:spTgt spid="17"/>
                                            </p:tgtEl>
                                            <p:attrNameLst>
                                              <p:attrName>ppt_y</p:attrName>
                                            </p:attrNameLst>
                                          </p:cBhvr>
                                          <p:tavLst>
                                            <p:tav tm="0" fmla="#ppt_y-sin(pi*$)/9">
                                              <p:val>
                                                <p:fltVal val="0"/>
                                              </p:val>
                                            </p:tav>
                                            <p:tav tm="100000">
                                              <p:val>
                                                <p:fltVal val="1"/>
                                              </p:val>
                                            </p:tav>
                                          </p:tavLst>
                                        </p:anim>
                                        <p:anim calcmode="lin" valueType="num">
                                          <p:cBhvr>
                                            <p:cTn id="99" dur="207" tmFilter="0, 0; 0.125,0.2665; 0.25,0.4; 0.375,0.465; 0.5,0.5;  0.625,0.535; 0.75,0.6; 0.875,0.7335; 1,1">
                                              <p:stCondLst>
                                                <p:cond delay="828"/>
                                              </p:stCondLst>
                                            </p:cTn>
                                            <p:tgtEl>
                                              <p:spTgt spid="17"/>
                                            </p:tgtEl>
                                            <p:attrNameLst>
                                              <p:attrName>ppt_y</p:attrName>
                                            </p:attrNameLst>
                                          </p:cBhvr>
                                          <p:tavLst>
                                            <p:tav tm="0" fmla="#ppt_y-sin(pi*$)/27">
                                              <p:val>
                                                <p:fltVal val="0"/>
                                              </p:val>
                                            </p:tav>
                                            <p:tav tm="100000">
                                              <p:val>
                                                <p:fltVal val="1"/>
                                              </p:val>
                                            </p:tav>
                                          </p:tavLst>
                                        </p:anim>
                                        <p:anim calcmode="lin" valueType="num">
                                          <p:cBhvr>
                                            <p:cTn id="100" dur="103" tmFilter="0, 0; 0.125,0.2665; 0.25,0.4; 0.375,0.465; 0.5,0.5;  0.625,0.535; 0.75,0.6; 0.875,0.7335; 1,1">
                                              <p:stCondLst>
                                                <p:cond delay="1035"/>
                                              </p:stCondLst>
                                            </p:cTn>
                                            <p:tgtEl>
                                              <p:spTgt spid="17"/>
                                            </p:tgtEl>
                                            <p:attrNameLst>
                                              <p:attrName>ppt_y</p:attrName>
                                            </p:attrNameLst>
                                          </p:cBhvr>
                                          <p:tavLst>
                                            <p:tav tm="0" fmla="#ppt_y-sin(pi*$)/81">
                                              <p:val>
                                                <p:fltVal val="0"/>
                                              </p:val>
                                            </p:tav>
                                            <p:tav tm="100000">
                                              <p:val>
                                                <p:fltVal val="1"/>
                                              </p:val>
                                            </p:tav>
                                          </p:tavLst>
                                        </p:anim>
                                        <p:animScale>
                                          <p:cBhvr>
                                            <p:cTn id="101" dur="16">
                                              <p:stCondLst>
                                                <p:cond delay="406"/>
                                              </p:stCondLst>
                                            </p:cTn>
                                            <p:tgtEl>
                                              <p:spTgt spid="17"/>
                                            </p:tgtEl>
                                          </p:cBhvr>
                                          <p:to x="100000" y="60000"/>
                                        </p:animScale>
                                        <p:animScale>
                                          <p:cBhvr>
                                            <p:cTn id="102" dur="104" decel="50000">
                                              <p:stCondLst>
                                                <p:cond delay="423"/>
                                              </p:stCondLst>
                                            </p:cTn>
                                            <p:tgtEl>
                                              <p:spTgt spid="17"/>
                                            </p:tgtEl>
                                          </p:cBhvr>
                                          <p:to x="100000" y="100000"/>
                                        </p:animScale>
                                        <p:animScale>
                                          <p:cBhvr>
                                            <p:cTn id="103" dur="16">
                                              <p:stCondLst>
                                                <p:cond delay="820"/>
                                              </p:stCondLst>
                                            </p:cTn>
                                            <p:tgtEl>
                                              <p:spTgt spid="17"/>
                                            </p:tgtEl>
                                          </p:cBhvr>
                                          <p:to x="100000" y="80000"/>
                                        </p:animScale>
                                        <p:animScale>
                                          <p:cBhvr>
                                            <p:cTn id="104" dur="104" decel="50000">
                                              <p:stCondLst>
                                                <p:cond delay="836"/>
                                              </p:stCondLst>
                                            </p:cTn>
                                            <p:tgtEl>
                                              <p:spTgt spid="17"/>
                                            </p:tgtEl>
                                          </p:cBhvr>
                                          <p:to x="100000" y="100000"/>
                                        </p:animScale>
                                        <p:animScale>
                                          <p:cBhvr>
                                            <p:cTn id="105" dur="16">
                                              <p:stCondLst>
                                                <p:cond delay="1026"/>
                                              </p:stCondLst>
                                            </p:cTn>
                                            <p:tgtEl>
                                              <p:spTgt spid="17"/>
                                            </p:tgtEl>
                                          </p:cBhvr>
                                          <p:to x="100000" y="90000"/>
                                        </p:animScale>
                                        <p:animScale>
                                          <p:cBhvr>
                                            <p:cTn id="106" dur="104" decel="50000">
                                              <p:stCondLst>
                                                <p:cond delay="1042"/>
                                              </p:stCondLst>
                                            </p:cTn>
                                            <p:tgtEl>
                                              <p:spTgt spid="17"/>
                                            </p:tgtEl>
                                          </p:cBhvr>
                                          <p:to x="100000" y="100000"/>
                                        </p:animScale>
                                        <p:animScale>
                                          <p:cBhvr>
                                            <p:cTn id="107" dur="16">
                                              <p:stCondLst>
                                                <p:cond delay="1130"/>
                                              </p:stCondLst>
                                            </p:cTn>
                                            <p:tgtEl>
                                              <p:spTgt spid="17"/>
                                            </p:tgtEl>
                                          </p:cBhvr>
                                          <p:to x="100000" y="95000"/>
                                        </p:animScale>
                                        <p:animScale>
                                          <p:cBhvr>
                                            <p:cTn id="108" dur="104" decel="50000">
                                              <p:stCondLst>
                                                <p:cond delay="1146"/>
                                              </p:stCondLst>
                                            </p:cTn>
                                            <p:tgtEl>
                                              <p:spTgt spid="17"/>
                                            </p:tgtEl>
                                          </p:cBhvr>
                                          <p:to x="100000" y="100000"/>
                                        </p:animScale>
                                      </p:childTnLst>
                                    </p:cTn>
                                  </p:par>
                                  <p:par>
                                    <p:cTn id="109" presetID="27" presetClass="emph" presetSubtype="0" fill="remove" grpId="1" nodeType="withEffect">
                                      <p:stCondLst>
                                        <p:cond delay="4500"/>
                                      </p:stCondLst>
                                      <p:iterate type="lt">
                                        <p:tmPct val="10000"/>
                                      </p:iterate>
                                      <p:childTnLst>
                                        <p:animClr clrSpc="rgb" dir="cw">
                                          <p:cBhvr override="childStyle">
                                            <p:cTn id="110" dur="500" autoRev="1" fill="remove"/>
                                            <p:tgtEl>
                                              <p:spTgt spid="11"/>
                                            </p:tgtEl>
                                            <p:attrNameLst>
                                              <p:attrName>style.color</p:attrName>
                                            </p:attrNameLst>
                                          </p:cBhvr>
                                          <p:to>
                                            <a:srgbClr val="FFFFFF"/>
                                          </p:to>
                                        </p:animClr>
                                        <p:animClr clrSpc="rgb" dir="cw">
                                          <p:cBhvr>
                                            <p:cTn id="111" dur="500" autoRev="1" fill="remove"/>
                                            <p:tgtEl>
                                              <p:spTgt spid="11"/>
                                            </p:tgtEl>
                                            <p:attrNameLst>
                                              <p:attrName>fillcolor</p:attrName>
                                            </p:attrNameLst>
                                          </p:cBhvr>
                                          <p:to>
                                            <a:srgbClr val="FFFFFF"/>
                                          </p:to>
                                        </p:animClr>
                                        <p:set>
                                          <p:cBhvr>
                                            <p:cTn id="112" dur="500" autoRev="1" fill="remove"/>
                                            <p:tgtEl>
                                              <p:spTgt spid="11"/>
                                            </p:tgtEl>
                                            <p:attrNameLst>
                                              <p:attrName>fill.type</p:attrName>
                                            </p:attrNameLst>
                                          </p:cBhvr>
                                          <p:to>
                                            <p:strVal val="solid"/>
                                          </p:to>
                                        </p:set>
                                        <p:set>
                                          <p:cBhvr>
                                            <p:cTn id="113" dur="500" autoRev="1" fill="remove"/>
                                            <p:tgtEl>
                                              <p:spTgt spid="11"/>
                                            </p:tgtEl>
                                            <p:attrNameLst>
                                              <p:attrName>fill.on</p:attrName>
                                            </p:attrNameLst>
                                          </p:cBhvr>
                                          <p:to>
                                            <p:strVal val="true"/>
                                          </p:to>
                                        </p:set>
                                      </p:childTnLst>
                                    </p:cTn>
                                  </p:par>
                                  <p:par>
                                    <p:cTn id="114" presetID="27" presetClass="emph" presetSubtype="0" fill="remove" grpId="1" nodeType="withEffect">
                                      <p:stCondLst>
                                        <p:cond delay="4500"/>
                                      </p:stCondLst>
                                      <p:iterate type="lt">
                                        <p:tmPct val="10000"/>
                                      </p:iterate>
                                      <p:childTnLst>
                                        <p:animClr clrSpc="rgb" dir="cw">
                                          <p:cBhvr override="childStyle">
                                            <p:cTn id="115" dur="500" autoRev="1" fill="remove"/>
                                            <p:tgtEl>
                                              <p:spTgt spid="14"/>
                                            </p:tgtEl>
                                            <p:attrNameLst>
                                              <p:attrName>style.color</p:attrName>
                                            </p:attrNameLst>
                                          </p:cBhvr>
                                          <p:to>
                                            <a:srgbClr val="FFC000"/>
                                          </p:to>
                                        </p:animClr>
                                        <p:animClr clrSpc="rgb" dir="cw">
                                          <p:cBhvr>
                                            <p:cTn id="116" dur="500" autoRev="1" fill="remove"/>
                                            <p:tgtEl>
                                              <p:spTgt spid="14"/>
                                            </p:tgtEl>
                                            <p:attrNameLst>
                                              <p:attrName>fillcolor</p:attrName>
                                            </p:attrNameLst>
                                          </p:cBhvr>
                                          <p:to>
                                            <a:srgbClr val="FFC000"/>
                                          </p:to>
                                        </p:animClr>
                                        <p:set>
                                          <p:cBhvr>
                                            <p:cTn id="117" dur="500" autoRev="1" fill="remove"/>
                                            <p:tgtEl>
                                              <p:spTgt spid="14"/>
                                            </p:tgtEl>
                                            <p:attrNameLst>
                                              <p:attrName>fill.type</p:attrName>
                                            </p:attrNameLst>
                                          </p:cBhvr>
                                          <p:to>
                                            <p:strVal val="solid"/>
                                          </p:to>
                                        </p:set>
                                        <p:set>
                                          <p:cBhvr>
                                            <p:cTn id="118" dur="500" autoRev="1" fill="remove"/>
                                            <p:tgtEl>
                                              <p:spTgt spid="14"/>
                                            </p:tgtEl>
                                            <p:attrNameLst>
                                              <p:attrName>fill.on</p:attrName>
                                            </p:attrNameLst>
                                          </p:cBhvr>
                                          <p:to>
                                            <p:strVal val="true"/>
                                          </p:to>
                                        </p:set>
                                      </p:childTnLst>
                                    </p:cTn>
                                  </p:par>
                                  <p:par>
                                    <p:cTn id="119" presetID="42" presetClass="entr" presetSubtype="0" fill="hold" nodeType="withEffect">
                                      <p:stCondLst>
                                        <p:cond delay="5500"/>
                                      </p:stCondLst>
                                      <p:childTnLst>
                                        <p:set>
                                          <p:cBhvr>
                                            <p:cTn id="120" dur="1" fill="hold">
                                              <p:stCondLst>
                                                <p:cond delay="0"/>
                                              </p:stCondLst>
                                            </p:cTn>
                                            <p:tgtEl>
                                              <p:spTgt spid="3"/>
                                            </p:tgtEl>
                                            <p:attrNameLst>
                                              <p:attrName>style.visibility</p:attrName>
                                            </p:attrNameLst>
                                          </p:cBhvr>
                                          <p:to>
                                            <p:strVal val="visible"/>
                                          </p:to>
                                        </p:set>
                                        <p:animEffect transition="in" filter="fade">
                                          <p:cBhvr>
                                            <p:cTn id="121" dur="750"/>
                                            <p:tgtEl>
                                              <p:spTgt spid="3"/>
                                            </p:tgtEl>
                                          </p:cBhvr>
                                        </p:animEffect>
                                        <p:anim calcmode="lin" valueType="num">
                                          <p:cBhvr>
                                            <p:cTn id="122" dur="750" fill="hold"/>
                                            <p:tgtEl>
                                              <p:spTgt spid="3"/>
                                            </p:tgtEl>
                                            <p:attrNameLst>
                                              <p:attrName>ppt_x</p:attrName>
                                            </p:attrNameLst>
                                          </p:cBhvr>
                                          <p:tavLst>
                                            <p:tav tm="0">
                                              <p:val>
                                                <p:strVal val="#ppt_x"/>
                                              </p:val>
                                            </p:tav>
                                            <p:tav tm="100000">
                                              <p:val>
                                                <p:strVal val="#ppt_x"/>
                                              </p:val>
                                            </p:tav>
                                          </p:tavLst>
                                        </p:anim>
                                        <p:anim calcmode="lin" valueType="num">
                                          <p:cBhvr>
                                            <p:cTn id="123" dur="750" fill="hold"/>
                                            <p:tgtEl>
                                              <p:spTgt spid="3"/>
                                            </p:tgtEl>
                                            <p:attrNameLst>
                                              <p:attrName>ppt_y</p:attrName>
                                            </p:attrNameLst>
                                          </p:cBhvr>
                                          <p:tavLst>
                                            <p:tav tm="0">
                                              <p:val>
                                                <p:strVal val="#ppt_y+.1"/>
                                              </p:val>
                                            </p:tav>
                                            <p:tav tm="100000">
                                              <p:val>
                                                <p:strVal val="#ppt_y"/>
                                              </p:val>
                                            </p:tav>
                                          </p:tavLst>
                                        </p:anim>
                                      </p:childTnLst>
                                    </p:cTn>
                                  </p:par>
                                  <p:par>
                                    <p:cTn id="124" presetID="42" presetClass="entr" presetSubtype="0" fill="hold" nodeType="withEffect">
                                      <p:stCondLst>
                                        <p:cond delay="5500"/>
                                      </p:stCondLst>
                                      <p:childTnLst>
                                        <p:set>
                                          <p:cBhvr>
                                            <p:cTn id="125" dur="1" fill="hold">
                                              <p:stCondLst>
                                                <p:cond delay="0"/>
                                              </p:stCondLst>
                                            </p:cTn>
                                            <p:tgtEl>
                                              <p:spTgt spid="4"/>
                                            </p:tgtEl>
                                            <p:attrNameLst>
                                              <p:attrName>style.visibility</p:attrName>
                                            </p:attrNameLst>
                                          </p:cBhvr>
                                          <p:to>
                                            <p:strVal val="visible"/>
                                          </p:to>
                                        </p:set>
                                        <p:animEffect transition="in" filter="fade">
                                          <p:cBhvr>
                                            <p:cTn id="126" dur="750"/>
                                            <p:tgtEl>
                                              <p:spTgt spid="4"/>
                                            </p:tgtEl>
                                          </p:cBhvr>
                                        </p:animEffect>
                                        <p:anim calcmode="lin" valueType="num">
                                          <p:cBhvr>
                                            <p:cTn id="127" dur="750" fill="hold"/>
                                            <p:tgtEl>
                                              <p:spTgt spid="4"/>
                                            </p:tgtEl>
                                            <p:attrNameLst>
                                              <p:attrName>ppt_x</p:attrName>
                                            </p:attrNameLst>
                                          </p:cBhvr>
                                          <p:tavLst>
                                            <p:tav tm="0">
                                              <p:val>
                                                <p:strVal val="#ppt_x"/>
                                              </p:val>
                                            </p:tav>
                                            <p:tav tm="100000">
                                              <p:val>
                                                <p:strVal val="#ppt_x"/>
                                              </p:val>
                                            </p:tav>
                                          </p:tavLst>
                                        </p:anim>
                                        <p:anim calcmode="lin" valueType="num">
                                          <p:cBhvr>
                                            <p:cTn id="128"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29" repeatCount="indefinite" fill="hold" display="0">
                      <p:stCondLst>
                        <p:cond delay="indefinite"/>
                      </p:stCondLst>
                      <p:endCondLst>
                        <p:cond evt="onStopAudio" delay="0">
                          <p:tgtEl>
                            <p:sldTgt/>
                          </p:tgtEl>
                        </p:cond>
                      </p:endCondLst>
                    </p:cTn>
                    <p:tgtEl>
                      <p:spTgt spid="2"/>
                    </p:tgtEl>
                  </p:cMediaNode>
                </p:audio>
              </p:childTnLst>
            </p:cTn>
          </p:par>
        </p:tnLst>
        <p:bldLst>
          <p:bldP spid="8" grpId="0" animBg="1"/>
          <p:bldP spid="11" grpId="0"/>
          <p:bldP spid="11" grpId="1"/>
          <p:bldP spid="14" grpId="0"/>
          <p:bldP spid="14" grpId="1"/>
          <p:bldP spid="16" grpId="0"/>
          <p:bldP spid="17" grpId="0"/>
          <p:bldP spid="22" grpId="0"/>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21" presetClass="entr" presetSubtype="1"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1500"/>
                                            <p:tgtEl>
                                              <p:spTgt spid="8"/>
                                            </p:tgtEl>
                                          </p:cBhvr>
                                        </p:animEffect>
                                      </p:childTnLst>
                                    </p:cTn>
                                  </p:par>
                                  <p:par>
                                    <p:cTn id="11" presetID="22" presetClass="entr" presetSubtype="4" fill="hold" nodeType="with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1000"/>
                                            <p:tgtEl>
                                              <p:spTgt spid="5"/>
                                            </p:tgtEl>
                                          </p:cBhvr>
                                        </p:animEffect>
                                      </p:childTnLst>
                                    </p:cTn>
                                  </p:par>
                                </p:childTnLst>
                              </p:cTn>
                            </p:par>
                            <p:par>
                              <p:cTn id="14" fill="hold">
                                <p:stCondLst>
                                  <p:cond delay="1500"/>
                                </p:stCondLst>
                                <p:childTnLst>
                                  <p:par>
                                    <p:cTn id="15" presetID="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par>
                              <p:cTn id="17" fill="hold">
                                <p:stCondLst>
                                  <p:cond delay="1500"/>
                                </p:stCondLst>
                                <p:childTnLst>
                                  <p:par>
                                    <p:cTn id="18" presetID="1" presetClass="entr" presetSubtype="0"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childTnLst>
                              </p:cTn>
                            </p:par>
                            <p:par>
                              <p:cTn id="20" fill="hold">
                                <p:stCondLst>
                                  <p:cond delay="1500"/>
                                </p:stCondLst>
                                <p:childTnLst>
                                  <p:par>
                                    <p:cTn id="21" presetID="1" presetClass="entr" presetSubtype="0"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par>
                              <p:cTn id="23" fill="hold">
                                <p:stCondLst>
                                  <p:cond delay="1500"/>
                                </p:stCondLst>
                                <p:childTnLst>
                                  <p:par>
                                    <p:cTn id="24" presetID="1" presetClass="entr" presetSubtype="0"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par>
                                    <p:cTn id="26" presetID="56" presetClass="path" presetSubtype="0" accel="50000" fill="hold" nodeType="withEffect">
                                      <p:stCondLst>
                                        <p:cond delay="0"/>
                                      </p:stCondLst>
                                      <p:childTnLst>
                                        <p:animMotion origin="layout" path="M 2.08333E-6 3.33333E-6 L -0.31224 -0.08519 " pathEditMode="relative" rAng="0" ptsTypes="AA">
                                          <p:cBhvr>
                                            <p:cTn id="27" dur="1500" spd="-100000" fill="hold"/>
                                            <p:tgtEl>
                                              <p:spTgt spid="23"/>
                                            </p:tgtEl>
                                            <p:attrNameLst>
                                              <p:attrName>ppt_x</p:attrName>
                                              <p:attrName>ppt_y</p:attrName>
                                            </p:attrNameLst>
                                          </p:cBhvr>
                                          <p:rCtr x="-15612" y="-4259"/>
                                        </p:animMotion>
                                      </p:childTnLst>
                                    </p:cTn>
                                  </p:par>
                                  <p:par>
                                    <p:cTn id="28" presetID="56" presetClass="path" presetSubtype="0" accel="50000" fill="hold" nodeType="withEffect">
                                      <p:stCondLst>
                                        <p:cond delay="0"/>
                                      </p:stCondLst>
                                      <p:childTnLst>
                                        <p:animMotion origin="layout" path="M 3.54167E-6 -3.7037E-7 L -0.19922 -0.06319 " pathEditMode="relative" rAng="0" ptsTypes="AA">
                                          <p:cBhvr>
                                            <p:cTn id="29" dur="1500" spd="-100000" fill="hold"/>
                                            <p:tgtEl>
                                              <p:spTgt spid="24"/>
                                            </p:tgtEl>
                                            <p:attrNameLst>
                                              <p:attrName>ppt_x</p:attrName>
                                              <p:attrName>ppt_y</p:attrName>
                                            </p:attrNameLst>
                                          </p:cBhvr>
                                          <p:rCtr x="-9961" y="-3171"/>
                                        </p:animMotion>
                                      </p:childTnLst>
                                    </p:cTn>
                                  </p:par>
                                  <p:par>
                                    <p:cTn id="30" presetID="56" presetClass="path" presetSubtype="0" accel="50000" fill="hold" nodeType="withEffect">
                                      <p:stCondLst>
                                        <p:cond delay="0"/>
                                      </p:stCondLst>
                                      <p:childTnLst>
                                        <p:animMotion origin="layout" path="M 3.75E-6 3.33333E-6 L -0.00521 0.73379 " pathEditMode="relative" rAng="0" ptsTypes="AA">
                                          <p:cBhvr>
                                            <p:cTn id="31" dur="1500" spd="-100000" fill="hold"/>
                                            <p:tgtEl>
                                              <p:spTgt spid="25"/>
                                            </p:tgtEl>
                                            <p:attrNameLst>
                                              <p:attrName>ppt_x</p:attrName>
                                              <p:attrName>ppt_y</p:attrName>
                                            </p:attrNameLst>
                                          </p:cBhvr>
                                          <p:rCtr x="-260" y="36690"/>
                                        </p:animMotion>
                                      </p:childTnLst>
                                    </p:cTn>
                                  </p:par>
                                  <p:par>
                                    <p:cTn id="32" presetID="56" presetClass="path" presetSubtype="0" accel="50000" fill="hold" nodeType="withEffect">
                                      <p:stCondLst>
                                        <p:cond delay="0"/>
                                      </p:stCondLst>
                                      <p:childTnLst>
                                        <p:animMotion origin="layout" path="M 2.08333E-6 2.59259E-6 L -0.26654 0.3368 " pathEditMode="relative" rAng="0" ptsTypes="AA">
                                          <p:cBhvr>
                                            <p:cTn id="33" dur="1500" spd="-100000" fill="hold"/>
                                            <p:tgtEl>
                                              <p:spTgt spid="26"/>
                                            </p:tgtEl>
                                            <p:attrNameLst>
                                              <p:attrName>ppt_x</p:attrName>
                                              <p:attrName>ppt_y</p:attrName>
                                            </p:attrNameLst>
                                          </p:cBhvr>
                                          <p:rCtr x="-13333" y="16829"/>
                                        </p:animMotion>
                                      </p:childTnLst>
                                    </p:cTn>
                                  </p:par>
                                </p:childTnLst>
                              </p:cTn>
                            </p:par>
                            <p:par>
                              <p:cTn id="34" fill="hold">
                                <p:stCondLst>
                                  <p:cond delay="1500"/>
                                </p:stCondLst>
                                <p:childTnLst>
                                  <p:par>
                                    <p:cTn id="35" presetID="49" presetClass="entr" presetSubtype="0" decel="100000" fill="hold" grpId="0" nodeType="afterEffect">
                                      <p:stCondLst>
                                        <p:cond delay="0"/>
                                      </p:stCondLst>
                                      <p:iterate type="lt">
                                        <p:tmPct val="0"/>
                                      </p:iterate>
                                      <p:childTnLst>
                                        <p:set>
                                          <p:cBhvr>
                                            <p:cTn id="36" dur="1" fill="hold">
                                              <p:stCondLst>
                                                <p:cond delay="0"/>
                                              </p:stCondLst>
                                            </p:cTn>
                                            <p:tgtEl>
                                              <p:spTgt spid="11"/>
                                            </p:tgtEl>
                                            <p:attrNameLst>
                                              <p:attrName>style.visibility</p:attrName>
                                            </p:attrNameLst>
                                          </p:cBhvr>
                                          <p:to>
                                            <p:strVal val="visible"/>
                                          </p:to>
                                        </p:set>
                                        <p:anim calcmode="lin" valueType="num">
                                          <p:cBhvr>
                                            <p:cTn id="37" dur="750" fill="hold"/>
                                            <p:tgtEl>
                                              <p:spTgt spid="11"/>
                                            </p:tgtEl>
                                            <p:attrNameLst>
                                              <p:attrName>ppt_w</p:attrName>
                                            </p:attrNameLst>
                                          </p:cBhvr>
                                          <p:tavLst>
                                            <p:tav tm="0">
                                              <p:val>
                                                <p:fltVal val="0"/>
                                              </p:val>
                                            </p:tav>
                                            <p:tav tm="100000">
                                              <p:val>
                                                <p:strVal val="#ppt_w"/>
                                              </p:val>
                                            </p:tav>
                                          </p:tavLst>
                                        </p:anim>
                                        <p:anim calcmode="lin" valueType="num">
                                          <p:cBhvr>
                                            <p:cTn id="38" dur="750" fill="hold"/>
                                            <p:tgtEl>
                                              <p:spTgt spid="11"/>
                                            </p:tgtEl>
                                            <p:attrNameLst>
                                              <p:attrName>ppt_h</p:attrName>
                                            </p:attrNameLst>
                                          </p:cBhvr>
                                          <p:tavLst>
                                            <p:tav tm="0">
                                              <p:val>
                                                <p:fltVal val="0"/>
                                              </p:val>
                                            </p:tav>
                                            <p:tav tm="100000">
                                              <p:val>
                                                <p:strVal val="#ppt_h"/>
                                              </p:val>
                                            </p:tav>
                                          </p:tavLst>
                                        </p:anim>
                                        <p:anim calcmode="lin" valueType="num">
                                          <p:cBhvr>
                                            <p:cTn id="39" dur="750" fill="hold"/>
                                            <p:tgtEl>
                                              <p:spTgt spid="11"/>
                                            </p:tgtEl>
                                            <p:attrNameLst>
                                              <p:attrName>style.rotation</p:attrName>
                                            </p:attrNameLst>
                                          </p:cBhvr>
                                          <p:tavLst>
                                            <p:tav tm="0">
                                              <p:val>
                                                <p:fltVal val="360"/>
                                              </p:val>
                                            </p:tav>
                                            <p:tav tm="100000">
                                              <p:val>
                                                <p:fltVal val="0"/>
                                              </p:val>
                                            </p:tav>
                                          </p:tavLst>
                                        </p:anim>
                                        <p:animEffect transition="in" filter="fade">
                                          <p:cBhvr>
                                            <p:cTn id="40" dur="750"/>
                                            <p:tgtEl>
                                              <p:spTgt spid="11"/>
                                            </p:tgtEl>
                                          </p:cBhvr>
                                        </p:animEffect>
                                      </p:childTnLst>
                                    </p:cTn>
                                  </p:par>
                                  <p:par>
                                    <p:cTn id="41" presetID="23" presetClass="entr" presetSubtype="32" fill="hold" grpId="0" nodeType="withEffect">
                                      <p:stCondLst>
                                        <p:cond delay="500"/>
                                      </p:stCondLst>
                                      <p:iterate type="lt">
                                        <p:tmPct val="10000"/>
                                      </p:iterate>
                                      <p:childTnLst>
                                        <p:set>
                                          <p:cBhvr>
                                            <p:cTn id="42" dur="1" fill="hold">
                                              <p:stCondLst>
                                                <p:cond delay="0"/>
                                              </p:stCondLst>
                                            </p:cTn>
                                            <p:tgtEl>
                                              <p:spTgt spid="14"/>
                                            </p:tgtEl>
                                            <p:attrNameLst>
                                              <p:attrName>style.visibility</p:attrName>
                                            </p:attrNameLst>
                                          </p:cBhvr>
                                          <p:to>
                                            <p:strVal val="visible"/>
                                          </p:to>
                                        </p:set>
                                        <p:anim calcmode="lin" valueType="num">
                                          <p:cBhvr>
                                            <p:cTn id="43" dur="1000" fill="hold"/>
                                            <p:tgtEl>
                                              <p:spTgt spid="14"/>
                                            </p:tgtEl>
                                            <p:attrNameLst>
                                              <p:attrName>ppt_w</p:attrName>
                                            </p:attrNameLst>
                                          </p:cBhvr>
                                          <p:tavLst>
                                            <p:tav tm="0">
                                              <p:val>
                                                <p:strVal val="4*#ppt_w"/>
                                              </p:val>
                                            </p:tav>
                                            <p:tav tm="100000">
                                              <p:val>
                                                <p:strVal val="#ppt_w"/>
                                              </p:val>
                                            </p:tav>
                                          </p:tavLst>
                                        </p:anim>
                                        <p:anim calcmode="lin" valueType="num">
                                          <p:cBhvr>
                                            <p:cTn id="44" dur="1000" fill="hold"/>
                                            <p:tgtEl>
                                              <p:spTgt spid="14"/>
                                            </p:tgtEl>
                                            <p:attrNameLst>
                                              <p:attrName>ppt_h</p:attrName>
                                            </p:attrNameLst>
                                          </p:cBhvr>
                                          <p:tavLst>
                                            <p:tav tm="0">
                                              <p:val>
                                                <p:strVal val="4*#ppt_h"/>
                                              </p:val>
                                            </p:tav>
                                            <p:tav tm="100000">
                                              <p:val>
                                                <p:strVal val="#ppt_h"/>
                                              </p:val>
                                            </p:tav>
                                          </p:tavLst>
                                        </p:anim>
                                      </p:childTnLst>
                                    </p:cTn>
                                  </p:par>
                                  <p:par>
                                    <p:cTn id="45" presetID="26" presetClass="entr" presetSubtype="0" fill="hold" grpId="0" nodeType="withEffect">
                                      <p:stCondLst>
                                        <p:cond delay="1750"/>
                                      </p:stCondLst>
                                      <p:iterate type="lt">
                                        <p:tmPct val="10000"/>
                                      </p:iterate>
                                      <p:childTnLst>
                                        <p:set>
                                          <p:cBhvr>
                                            <p:cTn id="46" dur="1" fill="hold">
                                              <p:stCondLst>
                                                <p:cond delay="0"/>
                                              </p:stCondLst>
                                            </p:cTn>
                                            <p:tgtEl>
                                              <p:spTgt spid="27"/>
                                            </p:tgtEl>
                                            <p:attrNameLst>
                                              <p:attrName>style.visibility</p:attrName>
                                            </p:attrNameLst>
                                          </p:cBhvr>
                                          <p:to>
                                            <p:strVal val="visible"/>
                                          </p:to>
                                        </p:set>
                                        <p:animEffect transition="in" filter="wipe(down)">
                                          <p:cBhvr>
                                            <p:cTn id="47" dur="362">
                                              <p:stCondLst>
                                                <p:cond delay="0"/>
                                              </p:stCondLst>
                                            </p:cTn>
                                            <p:tgtEl>
                                              <p:spTgt spid="27"/>
                                            </p:tgtEl>
                                          </p:cBhvr>
                                        </p:animEffect>
                                        <p:anim calcmode="lin" valueType="num">
                                          <p:cBhvr>
                                            <p:cTn id="48" dur="1139"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49" dur="415"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50" dur="415" tmFilter="0, 0; 0.125,0.2665; 0.25,0.4; 0.375,0.465; 0.5,0.5;  0.625,0.535; 0.75,0.6; 0.875,0.7335; 1,1">
                                              <p:stCondLst>
                                                <p:cond delay="415"/>
                                              </p:stCondLst>
                                            </p:cTn>
                                            <p:tgtEl>
                                              <p:spTgt spid="27"/>
                                            </p:tgtEl>
                                            <p:attrNameLst>
                                              <p:attrName>ppt_y</p:attrName>
                                            </p:attrNameLst>
                                          </p:cBhvr>
                                          <p:tavLst>
                                            <p:tav tm="0" fmla="#ppt_y-sin(pi*$)/9">
                                              <p:val>
                                                <p:fltVal val="0"/>
                                              </p:val>
                                            </p:tav>
                                            <p:tav tm="100000">
                                              <p:val>
                                                <p:fltVal val="1"/>
                                              </p:val>
                                            </p:tav>
                                          </p:tavLst>
                                        </p:anim>
                                        <p:anim calcmode="lin" valueType="num">
                                          <p:cBhvr>
                                            <p:cTn id="51" dur="207" tmFilter="0, 0; 0.125,0.2665; 0.25,0.4; 0.375,0.465; 0.5,0.5;  0.625,0.535; 0.75,0.6; 0.875,0.7335; 1,1">
                                              <p:stCondLst>
                                                <p:cond delay="828"/>
                                              </p:stCondLst>
                                            </p:cTn>
                                            <p:tgtEl>
                                              <p:spTgt spid="27"/>
                                            </p:tgtEl>
                                            <p:attrNameLst>
                                              <p:attrName>ppt_y</p:attrName>
                                            </p:attrNameLst>
                                          </p:cBhvr>
                                          <p:tavLst>
                                            <p:tav tm="0" fmla="#ppt_y-sin(pi*$)/27">
                                              <p:val>
                                                <p:fltVal val="0"/>
                                              </p:val>
                                            </p:tav>
                                            <p:tav tm="100000">
                                              <p:val>
                                                <p:fltVal val="1"/>
                                              </p:val>
                                            </p:tav>
                                          </p:tavLst>
                                        </p:anim>
                                        <p:anim calcmode="lin" valueType="num">
                                          <p:cBhvr>
                                            <p:cTn id="52" dur="103" tmFilter="0, 0; 0.125,0.2665; 0.25,0.4; 0.375,0.465; 0.5,0.5;  0.625,0.535; 0.75,0.6; 0.875,0.7335; 1,1">
                                              <p:stCondLst>
                                                <p:cond delay="1035"/>
                                              </p:stCondLst>
                                            </p:cTn>
                                            <p:tgtEl>
                                              <p:spTgt spid="27"/>
                                            </p:tgtEl>
                                            <p:attrNameLst>
                                              <p:attrName>ppt_y</p:attrName>
                                            </p:attrNameLst>
                                          </p:cBhvr>
                                          <p:tavLst>
                                            <p:tav tm="0" fmla="#ppt_y-sin(pi*$)/81">
                                              <p:val>
                                                <p:fltVal val="0"/>
                                              </p:val>
                                            </p:tav>
                                            <p:tav tm="100000">
                                              <p:val>
                                                <p:fltVal val="1"/>
                                              </p:val>
                                            </p:tav>
                                          </p:tavLst>
                                        </p:anim>
                                        <p:animScale>
                                          <p:cBhvr>
                                            <p:cTn id="53" dur="16">
                                              <p:stCondLst>
                                                <p:cond delay="406"/>
                                              </p:stCondLst>
                                            </p:cTn>
                                            <p:tgtEl>
                                              <p:spTgt spid="27"/>
                                            </p:tgtEl>
                                          </p:cBhvr>
                                          <p:to x="100000" y="60000"/>
                                        </p:animScale>
                                        <p:animScale>
                                          <p:cBhvr>
                                            <p:cTn id="54" dur="104" decel="50000">
                                              <p:stCondLst>
                                                <p:cond delay="423"/>
                                              </p:stCondLst>
                                            </p:cTn>
                                            <p:tgtEl>
                                              <p:spTgt spid="27"/>
                                            </p:tgtEl>
                                          </p:cBhvr>
                                          <p:to x="100000" y="100000"/>
                                        </p:animScale>
                                        <p:animScale>
                                          <p:cBhvr>
                                            <p:cTn id="55" dur="16">
                                              <p:stCondLst>
                                                <p:cond delay="820"/>
                                              </p:stCondLst>
                                            </p:cTn>
                                            <p:tgtEl>
                                              <p:spTgt spid="27"/>
                                            </p:tgtEl>
                                          </p:cBhvr>
                                          <p:to x="100000" y="80000"/>
                                        </p:animScale>
                                        <p:animScale>
                                          <p:cBhvr>
                                            <p:cTn id="56" dur="104" decel="50000">
                                              <p:stCondLst>
                                                <p:cond delay="836"/>
                                              </p:stCondLst>
                                            </p:cTn>
                                            <p:tgtEl>
                                              <p:spTgt spid="27"/>
                                            </p:tgtEl>
                                          </p:cBhvr>
                                          <p:to x="100000" y="100000"/>
                                        </p:animScale>
                                        <p:animScale>
                                          <p:cBhvr>
                                            <p:cTn id="57" dur="16">
                                              <p:stCondLst>
                                                <p:cond delay="1026"/>
                                              </p:stCondLst>
                                            </p:cTn>
                                            <p:tgtEl>
                                              <p:spTgt spid="27"/>
                                            </p:tgtEl>
                                          </p:cBhvr>
                                          <p:to x="100000" y="90000"/>
                                        </p:animScale>
                                        <p:animScale>
                                          <p:cBhvr>
                                            <p:cTn id="58" dur="104" decel="50000">
                                              <p:stCondLst>
                                                <p:cond delay="1042"/>
                                              </p:stCondLst>
                                            </p:cTn>
                                            <p:tgtEl>
                                              <p:spTgt spid="27"/>
                                            </p:tgtEl>
                                          </p:cBhvr>
                                          <p:to x="100000" y="100000"/>
                                        </p:animScale>
                                        <p:animScale>
                                          <p:cBhvr>
                                            <p:cTn id="59" dur="16">
                                              <p:stCondLst>
                                                <p:cond delay="1130"/>
                                              </p:stCondLst>
                                            </p:cTn>
                                            <p:tgtEl>
                                              <p:spTgt spid="27"/>
                                            </p:tgtEl>
                                          </p:cBhvr>
                                          <p:to x="100000" y="95000"/>
                                        </p:animScale>
                                        <p:animScale>
                                          <p:cBhvr>
                                            <p:cTn id="60" dur="104" decel="50000">
                                              <p:stCondLst>
                                                <p:cond delay="1146"/>
                                              </p:stCondLst>
                                            </p:cTn>
                                            <p:tgtEl>
                                              <p:spTgt spid="27"/>
                                            </p:tgtEl>
                                          </p:cBhvr>
                                          <p:to x="100000" y="100000"/>
                                        </p:animScale>
                                      </p:childTnLst>
                                    </p:cTn>
                                  </p:par>
                                  <p:par>
                                    <p:cTn id="61" presetID="26" presetClass="entr" presetSubtype="0" fill="hold" grpId="0" nodeType="withEffect">
                                      <p:stCondLst>
                                        <p:cond delay="2000"/>
                                      </p:stCondLst>
                                      <p:iterate type="lt">
                                        <p:tmPct val="10000"/>
                                      </p:iterate>
                                      <p:childTnLst>
                                        <p:set>
                                          <p:cBhvr>
                                            <p:cTn id="62" dur="1" fill="hold">
                                              <p:stCondLst>
                                                <p:cond delay="0"/>
                                              </p:stCondLst>
                                            </p:cTn>
                                            <p:tgtEl>
                                              <p:spTgt spid="16"/>
                                            </p:tgtEl>
                                            <p:attrNameLst>
                                              <p:attrName>style.visibility</p:attrName>
                                            </p:attrNameLst>
                                          </p:cBhvr>
                                          <p:to>
                                            <p:strVal val="visible"/>
                                          </p:to>
                                        </p:set>
                                        <p:animEffect transition="in" filter="wipe(down)">
                                          <p:cBhvr>
                                            <p:cTn id="63" dur="362">
                                              <p:stCondLst>
                                                <p:cond delay="0"/>
                                              </p:stCondLst>
                                            </p:cTn>
                                            <p:tgtEl>
                                              <p:spTgt spid="16"/>
                                            </p:tgtEl>
                                          </p:cBhvr>
                                        </p:animEffect>
                                        <p:anim calcmode="lin" valueType="num">
                                          <p:cBhvr>
                                            <p:cTn id="64" dur="1139"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5" dur="415"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66" dur="415" tmFilter="0, 0; 0.125,0.2665; 0.25,0.4; 0.375,0.465; 0.5,0.5;  0.625,0.535; 0.75,0.6; 0.875,0.7335; 1,1">
                                              <p:stCondLst>
                                                <p:cond delay="415"/>
                                              </p:stCondLst>
                                            </p:cTn>
                                            <p:tgtEl>
                                              <p:spTgt spid="16"/>
                                            </p:tgtEl>
                                            <p:attrNameLst>
                                              <p:attrName>ppt_y</p:attrName>
                                            </p:attrNameLst>
                                          </p:cBhvr>
                                          <p:tavLst>
                                            <p:tav tm="0" fmla="#ppt_y-sin(pi*$)/9">
                                              <p:val>
                                                <p:fltVal val="0"/>
                                              </p:val>
                                            </p:tav>
                                            <p:tav tm="100000">
                                              <p:val>
                                                <p:fltVal val="1"/>
                                              </p:val>
                                            </p:tav>
                                          </p:tavLst>
                                        </p:anim>
                                        <p:anim calcmode="lin" valueType="num">
                                          <p:cBhvr>
                                            <p:cTn id="67" dur="207" tmFilter="0, 0; 0.125,0.2665; 0.25,0.4; 0.375,0.465; 0.5,0.5;  0.625,0.535; 0.75,0.6; 0.875,0.7335; 1,1">
                                              <p:stCondLst>
                                                <p:cond delay="828"/>
                                              </p:stCondLst>
                                            </p:cTn>
                                            <p:tgtEl>
                                              <p:spTgt spid="16"/>
                                            </p:tgtEl>
                                            <p:attrNameLst>
                                              <p:attrName>ppt_y</p:attrName>
                                            </p:attrNameLst>
                                          </p:cBhvr>
                                          <p:tavLst>
                                            <p:tav tm="0" fmla="#ppt_y-sin(pi*$)/27">
                                              <p:val>
                                                <p:fltVal val="0"/>
                                              </p:val>
                                            </p:tav>
                                            <p:tav tm="100000">
                                              <p:val>
                                                <p:fltVal val="1"/>
                                              </p:val>
                                            </p:tav>
                                          </p:tavLst>
                                        </p:anim>
                                        <p:anim calcmode="lin" valueType="num">
                                          <p:cBhvr>
                                            <p:cTn id="68" dur="103" tmFilter="0, 0; 0.125,0.2665; 0.25,0.4; 0.375,0.465; 0.5,0.5;  0.625,0.535; 0.75,0.6; 0.875,0.7335; 1,1">
                                              <p:stCondLst>
                                                <p:cond delay="1035"/>
                                              </p:stCondLst>
                                            </p:cTn>
                                            <p:tgtEl>
                                              <p:spTgt spid="16"/>
                                            </p:tgtEl>
                                            <p:attrNameLst>
                                              <p:attrName>ppt_y</p:attrName>
                                            </p:attrNameLst>
                                          </p:cBhvr>
                                          <p:tavLst>
                                            <p:tav tm="0" fmla="#ppt_y-sin(pi*$)/81">
                                              <p:val>
                                                <p:fltVal val="0"/>
                                              </p:val>
                                            </p:tav>
                                            <p:tav tm="100000">
                                              <p:val>
                                                <p:fltVal val="1"/>
                                              </p:val>
                                            </p:tav>
                                          </p:tavLst>
                                        </p:anim>
                                        <p:animScale>
                                          <p:cBhvr>
                                            <p:cTn id="69" dur="16">
                                              <p:stCondLst>
                                                <p:cond delay="406"/>
                                              </p:stCondLst>
                                            </p:cTn>
                                            <p:tgtEl>
                                              <p:spTgt spid="16"/>
                                            </p:tgtEl>
                                          </p:cBhvr>
                                          <p:to x="100000" y="60000"/>
                                        </p:animScale>
                                        <p:animScale>
                                          <p:cBhvr>
                                            <p:cTn id="70" dur="104" decel="50000">
                                              <p:stCondLst>
                                                <p:cond delay="423"/>
                                              </p:stCondLst>
                                            </p:cTn>
                                            <p:tgtEl>
                                              <p:spTgt spid="16"/>
                                            </p:tgtEl>
                                          </p:cBhvr>
                                          <p:to x="100000" y="100000"/>
                                        </p:animScale>
                                        <p:animScale>
                                          <p:cBhvr>
                                            <p:cTn id="71" dur="16">
                                              <p:stCondLst>
                                                <p:cond delay="820"/>
                                              </p:stCondLst>
                                            </p:cTn>
                                            <p:tgtEl>
                                              <p:spTgt spid="16"/>
                                            </p:tgtEl>
                                          </p:cBhvr>
                                          <p:to x="100000" y="80000"/>
                                        </p:animScale>
                                        <p:animScale>
                                          <p:cBhvr>
                                            <p:cTn id="72" dur="104" decel="50000">
                                              <p:stCondLst>
                                                <p:cond delay="836"/>
                                              </p:stCondLst>
                                            </p:cTn>
                                            <p:tgtEl>
                                              <p:spTgt spid="16"/>
                                            </p:tgtEl>
                                          </p:cBhvr>
                                          <p:to x="100000" y="100000"/>
                                        </p:animScale>
                                        <p:animScale>
                                          <p:cBhvr>
                                            <p:cTn id="73" dur="16">
                                              <p:stCondLst>
                                                <p:cond delay="1026"/>
                                              </p:stCondLst>
                                            </p:cTn>
                                            <p:tgtEl>
                                              <p:spTgt spid="16"/>
                                            </p:tgtEl>
                                          </p:cBhvr>
                                          <p:to x="100000" y="90000"/>
                                        </p:animScale>
                                        <p:animScale>
                                          <p:cBhvr>
                                            <p:cTn id="74" dur="104" decel="50000">
                                              <p:stCondLst>
                                                <p:cond delay="1042"/>
                                              </p:stCondLst>
                                            </p:cTn>
                                            <p:tgtEl>
                                              <p:spTgt spid="16"/>
                                            </p:tgtEl>
                                          </p:cBhvr>
                                          <p:to x="100000" y="100000"/>
                                        </p:animScale>
                                        <p:animScale>
                                          <p:cBhvr>
                                            <p:cTn id="75" dur="16">
                                              <p:stCondLst>
                                                <p:cond delay="1130"/>
                                              </p:stCondLst>
                                            </p:cTn>
                                            <p:tgtEl>
                                              <p:spTgt spid="16"/>
                                            </p:tgtEl>
                                          </p:cBhvr>
                                          <p:to x="100000" y="95000"/>
                                        </p:animScale>
                                        <p:animScale>
                                          <p:cBhvr>
                                            <p:cTn id="76" dur="104" decel="50000">
                                              <p:stCondLst>
                                                <p:cond delay="1146"/>
                                              </p:stCondLst>
                                            </p:cTn>
                                            <p:tgtEl>
                                              <p:spTgt spid="16"/>
                                            </p:tgtEl>
                                          </p:cBhvr>
                                          <p:to x="100000" y="100000"/>
                                        </p:animScale>
                                      </p:childTnLst>
                                    </p:cTn>
                                  </p:par>
                                  <p:par>
                                    <p:cTn id="77" presetID="26" presetClass="entr" presetSubtype="0" fill="hold" grpId="0" nodeType="withEffect">
                                      <p:stCondLst>
                                        <p:cond delay="3250"/>
                                      </p:stCondLst>
                                      <p:iterate type="lt">
                                        <p:tmPct val="10000"/>
                                      </p:iterate>
                                      <p:childTnLst>
                                        <p:set>
                                          <p:cBhvr>
                                            <p:cTn id="78" dur="1" fill="hold">
                                              <p:stCondLst>
                                                <p:cond delay="0"/>
                                              </p:stCondLst>
                                            </p:cTn>
                                            <p:tgtEl>
                                              <p:spTgt spid="22"/>
                                            </p:tgtEl>
                                            <p:attrNameLst>
                                              <p:attrName>style.visibility</p:attrName>
                                            </p:attrNameLst>
                                          </p:cBhvr>
                                          <p:to>
                                            <p:strVal val="visible"/>
                                          </p:to>
                                        </p:set>
                                        <p:animEffect transition="in" filter="wipe(down)">
                                          <p:cBhvr>
                                            <p:cTn id="79" dur="362">
                                              <p:stCondLst>
                                                <p:cond delay="0"/>
                                              </p:stCondLst>
                                            </p:cTn>
                                            <p:tgtEl>
                                              <p:spTgt spid="22"/>
                                            </p:tgtEl>
                                          </p:cBhvr>
                                        </p:animEffect>
                                        <p:anim calcmode="lin" valueType="num">
                                          <p:cBhvr>
                                            <p:cTn id="80" dur="1139"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81" dur="415"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82" dur="415" tmFilter="0, 0; 0.125,0.2665; 0.25,0.4; 0.375,0.465; 0.5,0.5;  0.625,0.535; 0.75,0.6; 0.875,0.7335; 1,1">
                                              <p:stCondLst>
                                                <p:cond delay="415"/>
                                              </p:stCondLst>
                                            </p:cTn>
                                            <p:tgtEl>
                                              <p:spTgt spid="22"/>
                                            </p:tgtEl>
                                            <p:attrNameLst>
                                              <p:attrName>ppt_y</p:attrName>
                                            </p:attrNameLst>
                                          </p:cBhvr>
                                          <p:tavLst>
                                            <p:tav tm="0" fmla="#ppt_y-sin(pi*$)/9">
                                              <p:val>
                                                <p:fltVal val="0"/>
                                              </p:val>
                                            </p:tav>
                                            <p:tav tm="100000">
                                              <p:val>
                                                <p:fltVal val="1"/>
                                              </p:val>
                                            </p:tav>
                                          </p:tavLst>
                                        </p:anim>
                                        <p:anim calcmode="lin" valueType="num">
                                          <p:cBhvr>
                                            <p:cTn id="83" dur="207" tmFilter="0, 0; 0.125,0.2665; 0.25,0.4; 0.375,0.465; 0.5,0.5;  0.625,0.535; 0.75,0.6; 0.875,0.7335; 1,1">
                                              <p:stCondLst>
                                                <p:cond delay="828"/>
                                              </p:stCondLst>
                                            </p:cTn>
                                            <p:tgtEl>
                                              <p:spTgt spid="22"/>
                                            </p:tgtEl>
                                            <p:attrNameLst>
                                              <p:attrName>ppt_y</p:attrName>
                                            </p:attrNameLst>
                                          </p:cBhvr>
                                          <p:tavLst>
                                            <p:tav tm="0" fmla="#ppt_y-sin(pi*$)/27">
                                              <p:val>
                                                <p:fltVal val="0"/>
                                              </p:val>
                                            </p:tav>
                                            <p:tav tm="100000">
                                              <p:val>
                                                <p:fltVal val="1"/>
                                              </p:val>
                                            </p:tav>
                                          </p:tavLst>
                                        </p:anim>
                                        <p:anim calcmode="lin" valueType="num">
                                          <p:cBhvr>
                                            <p:cTn id="84" dur="103" tmFilter="0, 0; 0.125,0.2665; 0.25,0.4; 0.375,0.465; 0.5,0.5;  0.625,0.535; 0.75,0.6; 0.875,0.7335; 1,1">
                                              <p:stCondLst>
                                                <p:cond delay="1035"/>
                                              </p:stCondLst>
                                            </p:cTn>
                                            <p:tgtEl>
                                              <p:spTgt spid="22"/>
                                            </p:tgtEl>
                                            <p:attrNameLst>
                                              <p:attrName>ppt_y</p:attrName>
                                            </p:attrNameLst>
                                          </p:cBhvr>
                                          <p:tavLst>
                                            <p:tav tm="0" fmla="#ppt_y-sin(pi*$)/81">
                                              <p:val>
                                                <p:fltVal val="0"/>
                                              </p:val>
                                            </p:tav>
                                            <p:tav tm="100000">
                                              <p:val>
                                                <p:fltVal val="1"/>
                                              </p:val>
                                            </p:tav>
                                          </p:tavLst>
                                        </p:anim>
                                        <p:animScale>
                                          <p:cBhvr>
                                            <p:cTn id="85" dur="16">
                                              <p:stCondLst>
                                                <p:cond delay="406"/>
                                              </p:stCondLst>
                                            </p:cTn>
                                            <p:tgtEl>
                                              <p:spTgt spid="22"/>
                                            </p:tgtEl>
                                          </p:cBhvr>
                                          <p:to x="100000" y="60000"/>
                                        </p:animScale>
                                        <p:animScale>
                                          <p:cBhvr>
                                            <p:cTn id="86" dur="104" decel="50000">
                                              <p:stCondLst>
                                                <p:cond delay="423"/>
                                              </p:stCondLst>
                                            </p:cTn>
                                            <p:tgtEl>
                                              <p:spTgt spid="22"/>
                                            </p:tgtEl>
                                          </p:cBhvr>
                                          <p:to x="100000" y="100000"/>
                                        </p:animScale>
                                        <p:animScale>
                                          <p:cBhvr>
                                            <p:cTn id="87" dur="16">
                                              <p:stCondLst>
                                                <p:cond delay="820"/>
                                              </p:stCondLst>
                                            </p:cTn>
                                            <p:tgtEl>
                                              <p:spTgt spid="22"/>
                                            </p:tgtEl>
                                          </p:cBhvr>
                                          <p:to x="100000" y="80000"/>
                                        </p:animScale>
                                        <p:animScale>
                                          <p:cBhvr>
                                            <p:cTn id="88" dur="104" decel="50000">
                                              <p:stCondLst>
                                                <p:cond delay="836"/>
                                              </p:stCondLst>
                                            </p:cTn>
                                            <p:tgtEl>
                                              <p:spTgt spid="22"/>
                                            </p:tgtEl>
                                          </p:cBhvr>
                                          <p:to x="100000" y="100000"/>
                                        </p:animScale>
                                        <p:animScale>
                                          <p:cBhvr>
                                            <p:cTn id="89" dur="16">
                                              <p:stCondLst>
                                                <p:cond delay="1026"/>
                                              </p:stCondLst>
                                            </p:cTn>
                                            <p:tgtEl>
                                              <p:spTgt spid="22"/>
                                            </p:tgtEl>
                                          </p:cBhvr>
                                          <p:to x="100000" y="90000"/>
                                        </p:animScale>
                                        <p:animScale>
                                          <p:cBhvr>
                                            <p:cTn id="90" dur="104" decel="50000">
                                              <p:stCondLst>
                                                <p:cond delay="1042"/>
                                              </p:stCondLst>
                                            </p:cTn>
                                            <p:tgtEl>
                                              <p:spTgt spid="22"/>
                                            </p:tgtEl>
                                          </p:cBhvr>
                                          <p:to x="100000" y="100000"/>
                                        </p:animScale>
                                        <p:animScale>
                                          <p:cBhvr>
                                            <p:cTn id="91" dur="16">
                                              <p:stCondLst>
                                                <p:cond delay="1130"/>
                                              </p:stCondLst>
                                            </p:cTn>
                                            <p:tgtEl>
                                              <p:spTgt spid="22"/>
                                            </p:tgtEl>
                                          </p:cBhvr>
                                          <p:to x="100000" y="95000"/>
                                        </p:animScale>
                                        <p:animScale>
                                          <p:cBhvr>
                                            <p:cTn id="92" dur="104" decel="50000">
                                              <p:stCondLst>
                                                <p:cond delay="1146"/>
                                              </p:stCondLst>
                                            </p:cTn>
                                            <p:tgtEl>
                                              <p:spTgt spid="22"/>
                                            </p:tgtEl>
                                          </p:cBhvr>
                                          <p:to x="100000" y="100000"/>
                                        </p:animScale>
                                      </p:childTnLst>
                                    </p:cTn>
                                  </p:par>
                                  <p:par>
                                    <p:cTn id="93" presetID="26" presetClass="entr" presetSubtype="0" fill="hold" grpId="0" nodeType="withEffect">
                                      <p:stCondLst>
                                        <p:cond delay="3500"/>
                                      </p:stCondLst>
                                      <p:iterate type="lt">
                                        <p:tmPct val="10000"/>
                                      </p:iterate>
                                      <p:childTnLst>
                                        <p:set>
                                          <p:cBhvr>
                                            <p:cTn id="94" dur="1" fill="hold">
                                              <p:stCondLst>
                                                <p:cond delay="0"/>
                                              </p:stCondLst>
                                            </p:cTn>
                                            <p:tgtEl>
                                              <p:spTgt spid="17"/>
                                            </p:tgtEl>
                                            <p:attrNameLst>
                                              <p:attrName>style.visibility</p:attrName>
                                            </p:attrNameLst>
                                          </p:cBhvr>
                                          <p:to>
                                            <p:strVal val="visible"/>
                                          </p:to>
                                        </p:set>
                                        <p:animEffect transition="in" filter="wipe(down)">
                                          <p:cBhvr>
                                            <p:cTn id="95" dur="362">
                                              <p:stCondLst>
                                                <p:cond delay="0"/>
                                              </p:stCondLst>
                                            </p:cTn>
                                            <p:tgtEl>
                                              <p:spTgt spid="17"/>
                                            </p:tgtEl>
                                          </p:cBhvr>
                                        </p:animEffect>
                                        <p:anim calcmode="lin" valueType="num">
                                          <p:cBhvr>
                                            <p:cTn id="96" dur="1139"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7" dur="415"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98" dur="415" tmFilter="0, 0; 0.125,0.2665; 0.25,0.4; 0.375,0.465; 0.5,0.5;  0.625,0.535; 0.75,0.6; 0.875,0.7335; 1,1">
                                              <p:stCondLst>
                                                <p:cond delay="415"/>
                                              </p:stCondLst>
                                            </p:cTn>
                                            <p:tgtEl>
                                              <p:spTgt spid="17"/>
                                            </p:tgtEl>
                                            <p:attrNameLst>
                                              <p:attrName>ppt_y</p:attrName>
                                            </p:attrNameLst>
                                          </p:cBhvr>
                                          <p:tavLst>
                                            <p:tav tm="0" fmla="#ppt_y-sin(pi*$)/9">
                                              <p:val>
                                                <p:fltVal val="0"/>
                                              </p:val>
                                            </p:tav>
                                            <p:tav tm="100000">
                                              <p:val>
                                                <p:fltVal val="1"/>
                                              </p:val>
                                            </p:tav>
                                          </p:tavLst>
                                        </p:anim>
                                        <p:anim calcmode="lin" valueType="num">
                                          <p:cBhvr>
                                            <p:cTn id="99" dur="207" tmFilter="0, 0; 0.125,0.2665; 0.25,0.4; 0.375,0.465; 0.5,0.5;  0.625,0.535; 0.75,0.6; 0.875,0.7335; 1,1">
                                              <p:stCondLst>
                                                <p:cond delay="828"/>
                                              </p:stCondLst>
                                            </p:cTn>
                                            <p:tgtEl>
                                              <p:spTgt spid="17"/>
                                            </p:tgtEl>
                                            <p:attrNameLst>
                                              <p:attrName>ppt_y</p:attrName>
                                            </p:attrNameLst>
                                          </p:cBhvr>
                                          <p:tavLst>
                                            <p:tav tm="0" fmla="#ppt_y-sin(pi*$)/27">
                                              <p:val>
                                                <p:fltVal val="0"/>
                                              </p:val>
                                            </p:tav>
                                            <p:tav tm="100000">
                                              <p:val>
                                                <p:fltVal val="1"/>
                                              </p:val>
                                            </p:tav>
                                          </p:tavLst>
                                        </p:anim>
                                        <p:anim calcmode="lin" valueType="num">
                                          <p:cBhvr>
                                            <p:cTn id="100" dur="103" tmFilter="0, 0; 0.125,0.2665; 0.25,0.4; 0.375,0.465; 0.5,0.5;  0.625,0.535; 0.75,0.6; 0.875,0.7335; 1,1">
                                              <p:stCondLst>
                                                <p:cond delay="1035"/>
                                              </p:stCondLst>
                                            </p:cTn>
                                            <p:tgtEl>
                                              <p:spTgt spid="17"/>
                                            </p:tgtEl>
                                            <p:attrNameLst>
                                              <p:attrName>ppt_y</p:attrName>
                                            </p:attrNameLst>
                                          </p:cBhvr>
                                          <p:tavLst>
                                            <p:tav tm="0" fmla="#ppt_y-sin(pi*$)/81">
                                              <p:val>
                                                <p:fltVal val="0"/>
                                              </p:val>
                                            </p:tav>
                                            <p:tav tm="100000">
                                              <p:val>
                                                <p:fltVal val="1"/>
                                              </p:val>
                                            </p:tav>
                                          </p:tavLst>
                                        </p:anim>
                                        <p:animScale>
                                          <p:cBhvr>
                                            <p:cTn id="101" dur="16">
                                              <p:stCondLst>
                                                <p:cond delay="406"/>
                                              </p:stCondLst>
                                            </p:cTn>
                                            <p:tgtEl>
                                              <p:spTgt spid="17"/>
                                            </p:tgtEl>
                                          </p:cBhvr>
                                          <p:to x="100000" y="60000"/>
                                        </p:animScale>
                                        <p:animScale>
                                          <p:cBhvr>
                                            <p:cTn id="102" dur="104" decel="50000">
                                              <p:stCondLst>
                                                <p:cond delay="423"/>
                                              </p:stCondLst>
                                            </p:cTn>
                                            <p:tgtEl>
                                              <p:spTgt spid="17"/>
                                            </p:tgtEl>
                                          </p:cBhvr>
                                          <p:to x="100000" y="100000"/>
                                        </p:animScale>
                                        <p:animScale>
                                          <p:cBhvr>
                                            <p:cTn id="103" dur="16">
                                              <p:stCondLst>
                                                <p:cond delay="820"/>
                                              </p:stCondLst>
                                            </p:cTn>
                                            <p:tgtEl>
                                              <p:spTgt spid="17"/>
                                            </p:tgtEl>
                                          </p:cBhvr>
                                          <p:to x="100000" y="80000"/>
                                        </p:animScale>
                                        <p:animScale>
                                          <p:cBhvr>
                                            <p:cTn id="104" dur="104" decel="50000">
                                              <p:stCondLst>
                                                <p:cond delay="836"/>
                                              </p:stCondLst>
                                            </p:cTn>
                                            <p:tgtEl>
                                              <p:spTgt spid="17"/>
                                            </p:tgtEl>
                                          </p:cBhvr>
                                          <p:to x="100000" y="100000"/>
                                        </p:animScale>
                                        <p:animScale>
                                          <p:cBhvr>
                                            <p:cTn id="105" dur="16">
                                              <p:stCondLst>
                                                <p:cond delay="1026"/>
                                              </p:stCondLst>
                                            </p:cTn>
                                            <p:tgtEl>
                                              <p:spTgt spid="17"/>
                                            </p:tgtEl>
                                          </p:cBhvr>
                                          <p:to x="100000" y="90000"/>
                                        </p:animScale>
                                        <p:animScale>
                                          <p:cBhvr>
                                            <p:cTn id="106" dur="104" decel="50000">
                                              <p:stCondLst>
                                                <p:cond delay="1042"/>
                                              </p:stCondLst>
                                            </p:cTn>
                                            <p:tgtEl>
                                              <p:spTgt spid="17"/>
                                            </p:tgtEl>
                                          </p:cBhvr>
                                          <p:to x="100000" y="100000"/>
                                        </p:animScale>
                                        <p:animScale>
                                          <p:cBhvr>
                                            <p:cTn id="107" dur="16">
                                              <p:stCondLst>
                                                <p:cond delay="1130"/>
                                              </p:stCondLst>
                                            </p:cTn>
                                            <p:tgtEl>
                                              <p:spTgt spid="17"/>
                                            </p:tgtEl>
                                          </p:cBhvr>
                                          <p:to x="100000" y="95000"/>
                                        </p:animScale>
                                        <p:animScale>
                                          <p:cBhvr>
                                            <p:cTn id="108" dur="104" decel="50000">
                                              <p:stCondLst>
                                                <p:cond delay="1146"/>
                                              </p:stCondLst>
                                            </p:cTn>
                                            <p:tgtEl>
                                              <p:spTgt spid="17"/>
                                            </p:tgtEl>
                                          </p:cBhvr>
                                          <p:to x="100000" y="100000"/>
                                        </p:animScale>
                                      </p:childTnLst>
                                    </p:cTn>
                                  </p:par>
                                  <p:par>
                                    <p:cTn id="109" presetID="27" presetClass="emph" presetSubtype="0" fill="remove" grpId="1" nodeType="withEffect">
                                      <p:stCondLst>
                                        <p:cond delay="4500"/>
                                      </p:stCondLst>
                                      <p:iterate type="lt">
                                        <p:tmPct val="10000"/>
                                      </p:iterate>
                                      <p:childTnLst>
                                        <p:animClr clrSpc="rgb" dir="cw">
                                          <p:cBhvr override="childStyle">
                                            <p:cTn id="110" dur="500" autoRev="1" fill="remove"/>
                                            <p:tgtEl>
                                              <p:spTgt spid="11"/>
                                            </p:tgtEl>
                                            <p:attrNameLst>
                                              <p:attrName>style.color</p:attrName>
                                            </p:attrNameLst>
                                          </p:cBhvr>
                                          <p:to>
                                            <a:srgbClr val="FFFFFF"/>
                                          </p:to>
                                        </p:animClr>
                                        <p:animClr clrSpc="rgb" dir="cw">
                                          <p:cBhvr>
                                            <p:cTn id="111" dur="500" autoRev="1" fill="remove"/>
                                            <p:tgtEl>
                                              <p:spTgt spid="11"/>
                                            </p:tgtEl>
                                            <p:attrNameLst>
                                              <p:attrName>fillcolor</p:attrName>
                                            </p:attrNameLst>
                                          </p:cBhvr>
                                          <p:to>
                                            <a:srgbClr val="FFFFFF"/>
                                          </p:to>
                                        </p:animClr>
                                        <p:set>
                                          <p:cBhvr>
                                            <p:cTn id="112" dur="500" autoRev="1" fill="remove"/>
                                            <p:tgtEl>
                                              <p:spTgt spid="11"/>
                                            </p:tgtEl>
                                            <p:attrNameLst>
                                              <p:attrName>fill.type</p:attrName>
                                            </p:attrNameLst>
                                          </p:cBhvr>
                                          <p:to>
                                            <p:strVal val="solid"/>
                                          </p:to>
                                        </p:set>
                                        <p:set>
                                          <p:cBhvr>
                                            <p:cTn id="113" dur="500" autoRev="1" fill="remove"/>
                                            <p:tgtEl>
                                              <p:spTgt spid="11"/>
                                            </p:tgtEl>
                                            <p:attrNameLst>
                                              <p:attrName>fill.on</p:attrName>
                                            </p:attrNameLst>
                                          </p:cBhvr>
                                          <p:to>
                                            <p:strVal val="true"/>
                                          </p:to>
                                        </p:set>
                                      </p:childTnLst>
                                    </p:cTn>
                                  </p:par>
                                  <p:par>
                                    <p:cTn id="114" presetID="27" presetClass="emph" presetSubtype="0" fill="remove" grpId="1" nodeType="withEffect">
                                      <p:stCondLst>
                                        <p:cond delay="4500"/>
                                      </p:stCondLst>
                                      <p:iterate type="lt">
                                        <p:tmPct val="10000"/>
                                      </p:iterate>
                                      <p:childTnLst>
                                        <p:animClr clrSpc="rgb" dir="cw">
                                          <p:cBhvr override="childStyle">
                                            <p:cTn id="115" dur="500" autoRev="1" fill="remove"/>
                                            <p:tgtEl>
                                              <p:spTgt spid="14"/>
                                            </p:tgtEl>
                                            <p:attrNameLst>
                                              <p:attrName>style.color</p:attrName>
                                            </p:attrNameLst>
                                          </p:cBhvr>
                                          <p:to>
                                            <a:srgbClr val="FFC000"/>
                                          </p:to>
                                        </p:animClr>
                                        <p:animClr clrSpc="rgb" dir="cw">
                                          <p:cBhvr>
                                            <p:cTn id="116" dur="500" autoRev="1" fill="remove"/>
                                            <p:tgtEl>
                                              <p:spTgt spid="14"/>
                                            </p:tgtEl>
                                            <p:attrNameLst>
                                              <p:attrName>fillcolor</p:attrName>
                                            </p:attrNameLst>
                                          </p:cBhvr>
                                          <p:to>
                                            <a:srgbClr val="FFC000"/>
                                          </p:to>
                                        </p:animClr>
                                        <p:set>
                                          <p:cBhvr>
                                            <p:cTn id="117" dur="500" autoRev="1" fill="remove"/>
                                            <p:tgtEl>
                                              <p:spTgt spid="14"/>
                                            </p:tgtEl>
                                            <p:attrNameLst>
                                              <p:attrName>fill.type</p:attrName>
                                            </p:attrNameLst>
                                          </p:cBhvr>
                                          <p:to>
                                            <p:strVal val="solid"/>
                                          </p:to>
                                        </p:set>
                                        <p:set>
                                          <p:cBhvr>
                                            <p:cTn id="118" dur="500" autoRev="1" fill="remove"/>
                                            <p:tgtEl>
                                              <p:spTgt spid="14"/>
                                            </p:tgtEl>
                                            <p:attrNameLst>
                                              <p:attrName>fill.on</p:attrName>
                                            </p:attrNameLst>
                                          </p:cBhvr>
                                          <p:to>
                                            <p:strVal val="true"/>
                                          </p:to>
                                        </p:set>
                                      </p:childTnLst>
                                    </p:cTn>
                                  </p:par>
                                  <p:par>
                                    <p:cTn id="119" presetID="42" presetClass="entr" presetSubtype="0" fill="hold" nodeType="withEffect">
                                      <p:stCondLst>
                                        <p:cond delay="5500"/>
                                      </p:stCondLst>
                                      <p:childTnLst>
                                        <p:set>
                                          <p:cBhvr>
                                            <p:cTn id="120" dur="1" fill="hold">
                                              <p:stCondLst>
                                                <p:cond delay="0"/>
                                              </p:stCondLst>
                                            </p:cTn>
                                            <p:tgtEl>
                                              <p:spTgt spid="3"/>
                                            </p:tgtEl>
                                            <p:attrNameLst>
                                              <p:attrName>style.visibility</p:attrName>
                                            </p:attrNameLst>
                                          </p:cBhvr>
                                          <p:to>
                                            <p:strVal val="visible"/>
                                          </p:to>
                                        </p:set>
                                        <p:animEffect transition="in" filter="fade">
                                          <p:cBhvr>
                                            <p:cTn id="121" dur="750"/>
                                            <p:tgtEl>
                                              <p:spTgt spid="3"/>
                                            </p:tgtEl>
                                          </p:cBhvr>
                                        </p:animEffect>
                                        <p:anim calcmode="lin" valueType="num">
                                          <p:cBhvr>
                                            <p:cTn id="122" dur="750" fill="hold"/>
                                            <p:tgtEl>
                                              <p:spTgt spid="3"/>
                                            </p:tgtEl>
                                            <p:attrNameLst>
                                              <p:attrName>ppt_x</p:attrName>
                                            </p:attrNameLst>
                                          </p:cBhvr>
                                          <p:tavLst>
                                            <p:tav tm="0">
                                              <p:val>
                                                <p:strVal val="#ppt_x"/>
                                              </p:val>
                                            </p:tav>
                                            <p:tav tm="100000">
                                              <p:val>
                                                <p:strVal val="#ppt_x"/>
                                              </p:val>
                                            </p:tav>
                                          </p:tavLst>
                                        </p:anim>
                                        <p:anim calcmode="lin" valueType="num">
                                          <p:cBhvr>
                                            <p:cTn id="123" dur="750" fill="hold"/>
                                            <p:tgtEl>
                                              <p:spTgt spid="3"/>
                                            </p:tgtEl>
                                            <p:attrNameLst>
                                              <p:attrName>ppt_y</p:attrName>
                                            </p:attrNameLst>
                                          </p:cBhvr>
                                          <p:tavLst>
                                            <p:tav tm="0">
                                              <p:val>
                                                <p:strVal val="#ppt_y+.1"/>
                                              </p:val>
                                            </p:tav>
                                            <p:tav tm="100000">
                                              <p:val>
                                                <p:strVal val="#ppt_y"/>
                                              </p:val>
                                            </p:tav>
                                          </p:tavLst>
                                        </p:anim>
                                      </p:childTnLst>
                                    </p:cTn>
                                  </p:par>
                                  <p:par>
                                    <p:cTn id="124" presetID="42" presetClass="entr" presetSubtype="0" fill="hold" nodeType="withEffect">
                                      <p:stCondLst>
                                        <p:cond delay="5500"/>
                                      </p:stCondLst>
                                      <p:childTnLst>
                                        <p:set>
                                          <p:cBhvr>
                                            <p:cTn id="125" dur="1" fill="hold">
                                              <p:stCondLst>
                                                <p:cond delay="0"/>
                                              </p:stCondLst>
                                            </p:cTn>
                                            <p:tgtEl>
                                              <p:spTgt spid="4"/>
                                            </p:tgtEl>
                                            <p:attrNameLst>
                                              <p:attrName>style.visibility</p:attrName>
                                            </p:attrNameLst>
                                          </p:cBhvr>
                                          <p:to>
                                            <p:strVal val="visible"/>
                                          </p:to>
                                        </p:set>
                                        <p:animEffect transition="in" filter="fade">
                                          <p:cBhvr>
                                            <p:cTn id="126" dur="750"/>
                                            <p:tgtEl>
                                              <p:spTgt spid="4"/>
                                            </p:tgtEl>
                                          </p:cBhvr>
                                        </p:animEffect>
                                        <p:anim calcmode="lin" valueType="num">
                                          <p:cBhvr>
                                            <p:cTn id="127" dur="750" fill="hold"/>
                                            <p:tgtEl>
                                              <p:spTgt spid="4"/>
                                            </p:tgtEl>
                                            <p:attrNameLst>
                                              <p:attrName>ppt_x</p:attrName>
                                            </p:attrNameLst>
                                          </p:cBhvr>
                                          <p:tavLst>
                                            <p:tav tm="0">
                                              <p:val>
                                                <p:strVal val="#ppt_x"/>
                                              </p:val>
                                            </p:tav>
                                            <p:tav tm="100000">
                                              <p:val>
                                                <p:strVal val="#ppt_x"/>
                                              </p:val>
                                            </p:tav>
                                          </p:tavLst>
                                        </p:anim>
                                        <p:anim calcmode="lin" valueType="num">
                                          <p:cBhvr>
                                            <p:cTn id="128"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29" repeatCount="indefinite" fill="hold" display="0">
                      <p:stCondLst>
                        <p:cond delay="indefinite"/>
                      </p:stCondLst>
                      <p:endCondLst>
                        <p:cond evt="onStopAudio" delay="0">
                          <p:tgtEl>
                            <p:sldTgt/>
                          </p:tgtEl>
                        </p:cond>
                      </p:endCondLst>
                    </p:cTn>
                    <p:tgtEl>
                      <p:spTgt spid="2"/>
                    </p:tgtEl>
                  </p:cMediaNode>
                </p:audio>
              </p:childTnLst>
            </p:cTn>
          </p:par>
        </p:tnLst>
        <p:bldLst>
          <p:bldP spid="8" grpId="0" animBg="1"/>
          <p:bldP spid="11" grpId="0"/>
          <p:bldP spid="11" grpId="1"/>
          <p:bldP spid="14" grpId="0"/>
          <p:bldP spid="14" grpId="1"/>
          <p:bldP spid="16" grpId="0"/>
          <p:bldP spid="17" grpId="0"/>
          <p:bldP spid="22" grpId="0"/>
          <p:bldP spid="27"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14175" y="1657798"/>
            <a:ext cx="3965027" cy="568325"/>
            <a:chOff x="843478" y="2079175"/>
            <a:chExt cx="3965027" cy="568325"/>
          </a:xfrm>
        </p:grpSpPr>
        <p:sp>
          <p:nvSpPr>
            <p:cNvPr id="7" name="圆角矩形 5"/>
            <p:cNvSpPr/>
            <p:nvPr/>
          </p:nvSpPr>
          <p:spPr bwMode="auto">
            <a:xfrm>
              <a:off x="843478" y="2079175"/>
              <a:ext cx="3965027" cy="568325"/>
            </a:xfrm>
            <a:prstGeom prst="homePlate">
              <a:avLst/>
            </a:prstGeom>
            <a:solidFill>
              <a:srgbClr val="FFC740"/>
            </a:solidFill>
            <a:ln>
              <a:noFill/>
            </a:ln>
          </p:spPr>
          <p:txBody>
            <a:bodyPr/>
            <a:lstStyle/>
            <a:p>
              <a:endParaRPr lang="zh-CN" altLang="en-US" sz="1710"/>
            </a:p>
          </p:txBody>
        </p:sp>
        <p:sp>
          <p:nvSpPr>
            <p:cNvPr id="12" name="TextBox 16"/>
            <p:cNvSpPr txBox="1"/>
            <p:nvPr/>
          </p:nvSpPr>
          <p:spPr>
            <a:xfrm>
              <a:off x="1193830" y="2122341"/>
              <a:ext cx="3113353" cy="481991"/>
            </a:xfrm>
            <a:prstGeom prst="rect">
              <a:avLst/>
            </a:prstGeom>
            <a:noFill/>
          </p:spPr>
          <p:txBody>
            <a:bodyPr wrap="none">
              <a:spAutoFit/>
            </a:bodyPr>
            <a:lstStyle/>
            <a:p>
              <a:pPr defTabSz="1224915">
                <a:defRPr/>
              </a:pPr>
              <a:r>
                <a:rPr lang="zh-CN" altLang="en-US" sz="2530" dirty="0">
                  <a:solidFill>
                    <a:schemeClr val="bg1"/>
                  </a:solidFill>
                  <a:latin typeface="微软雅黑" panose="020B0503020204020204" pitchFamily="34" charset="-122"/>
                  <a:ea typeface="微软雅黑" panose="020B0503020204020204" pitchFamily="34" charset="-122"/>
                </a:rPr>
                <a:t>天下大事，必作于细</a:t>
              </a:r>
            </a:p>
          </p:txBody>
        </p:sp>
      </p:grpSp>
      <p:sp>
        <p:nvSpPr>
          <p:cNvPr id="20" name="TextBox 24"/>
          <p:cNvSpPr txBox="1"/>
          <p:nvPr/>
        </p:nvSpPr>
        <p:spPr>
          <a:xfrm>
            <a:off x="2379772" y="2593490"/>
            <a:ext cx="2798108" cy="845360"/>
          </a:xfrm>
          <a:prstGeom prst="rect">
            <a:avLst/>
          </a:prstGeom>
          <a:noFill/>
        </p:spPr>
        <p:txBody>
          <a:bodyPr wrap="square">
            <a:spAutoFit/>
          </a:bodyPr>
          <a:lstStyle/>
          <a:p>
            <a:pPr>
              <a:lnSpc>
                <a:spcPct val="150000"/>
              </a:lnSpc>
            </a:pPr>
            <a:r>
              <a:rPr lang="zh-CN" altLang="en-US" sz="1735"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天下大事，必作于细；</a:t>
            </a:r>
            <a:endParaRPr lang="en-US" altLang="zh-CN" sz="1735"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a:lnSpc>
                <a:spcPct val="150000"/>
              </a:lnSpc>
            </a:pPr>
            <a:r>
              <a:rPr lang="zh-CN" altLang="en-US" sz="1735"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天下难事，必成于易</a:t>
            </a:r>
          </a:p>
        </p:txBody>
      </p:sp>
      <p:sp>
        <p:nvSpPr>
          <p:cNvPr id="21" name="TextBox 25"/>
          <p:cNvSpPr txBox="1">
            <a:spLocks noChangeArrowheads="1"/>
          </p:cNvSpPr>
          <p:nvPr/>
        </p:nvSpPr>
        <p:spPr bwMode="auto">
          <a:xfrm>
            <a:off x="6512797" y="2383521"/>
            <a:ext cx="3965028" cy="164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nSpc>
                <a:spcPct val="150000"/>
              </a:lnSpc>
            </a:pPr>
            <a:r>
              <a:rPr lang="zh-CN" altLang="en-US" sz="1735" dirty="0">
                <a:solidFill>
                  <a:schemeClr val="bg1"/>
                </a:solidFill>
                <a:latin typeface="微软雅黑" panose="020B0503020204020204" pitchFamily="34" charset="-122"/>
                <a:sym typeface="宋体" panose="02010600030101010101" pitchFamily="2" charset="-122"/>
              </a:rPr>
              <a:t>“中国绝不缺少雄韬伟略的战略家，缺少的是精益求精的执行者，缺少的是对规章条款不折不扣的执行。”              </a:t>
            </a:r>
          </a:p>
          <a:p>
            <a:pPr>
              <a:lnSpc>
                <a:spcPct val="150000"/>
              </a:lnSpc>
            </a:pPr>
            <a:r>
              <a:rPr lang="en-US" altLang="zh-CN" sz="1735" dirty="0">
                <a:solidFill>
                  <a:schemeClr val="bg1"/>
                </a:solidFill>
                <a:latin typeface="微软雅黑" panose="020B0503020204020204" pitchFamily="34" charset="-122"/>
                <a:sym typeface="宋体" panose="02010600030101010101" pitchFamily="2" charset="-122"/>
              </a:rPr>
              <a:t>                                      ——</a:t>
            </a:r>
            <a:r>
              <a:rPr lang="zh-CN" altLang="en-US" sz="1735" dirty="0">
                <a:solidFill>
                  <a:schemeClr val="bg1"/>
                </a:solidFill>
                <a:latin typeface="微软雅黑" panose="020B0503020204020204" pitchFamily="34" charset="-122"/>
                <a:sym typeface="宋体" panose="02010600030101010101" pitchFamily="2" charset="-122"/>
              </a:rPr>
              <a:t>汪中求</a:t>
            </a:r>
          </a:p>
        </p:txBody>
      </p:sp>
      <p:grpSp>
        <p:nvGrpSpPr>
          <p:cNvPr id="3" name="组合 2"/>
          <p:cNvGrpSpPr/>
          <p:nvPr/>
        </p:nvGrpSpPr>
        <p:grpSpPr>
          <a:xfrm>
            <a:off x="6512798" y="1657798"/>
            <a:ext cx="3965027" cy="569913"/>
            <a:chOff x="6512798" y="1657798"/>
            <a:chExt cx="3965027" cy="569913"/>
          </a:xfrm>
        </p:grpSpPr>
        <p:sp>
          <p:nvSpPr>
            <p:cNvPr id="6" name="圆角矩形 5"/>
            <p:cNvSpPr/>
            <p:nvPr/>
          </p:nvSpPr>
          <p:spPr bwMode="auto">
            <a:xfrm>
              <a:off x="6512798" y="1657798"/>
              <a:ext cx="3965027" cy="569913"/>
            </a:xfrm>
            <a:prstGeom prst="homePlate">
              <a:avLst/>
            </a:prstGeom>
            <a:solidFill>
              <a:schemeClr val="bg1">
                <a:lumMod val="65000"/>
              </a:schemeClr>
            </a:solidFill>
            <a:ln w="9525" cap="flat" cmpd="sng" algn="ctr">
              <a:noFill/>
              <a:prstDash val="solid"/>
              <a:round/>
              <a:headEnd type="none" w="med" len="med"/>
              <a:tailEnd type="none" w="med" len="med"/>
            </a:ln>
            <a:effectLst/>
          </p:spPr>
          <p:txBody>
            <a:bodyPr/>
            <a:lstStyle/>
            <a:p>
              <a:pPr defTabSz="1157605">
                <a:defRPr/>
              </a:pPr>
              <a:endParaRPr lang="zh-CN" altLang="en-US" sz="2280"/>
            </a:p>
          </p:txBody>
        </p:sp>
        <p:sp>
          <p:nvSpPr>
            <p:cNvPr id="22" name="TextBox 26"/>
            <p:cNvSpPr txBox="1"/>
            <p:nvPr/>
          </p:nvSpPr>
          <p:spPr>
            <a:xfrm>
              <a:off x="6828108" y="1701758"/>
              <a:ext cx="3113353" cy="481991"/>
            </a:xfrm>
            <a:prstGeom prst="rect">
              <a:avLst/>
            </a:prstGeom>
            <a:noFill/>
          </p:spPr>
          <p:txBody>
            <a:bodyPr wrap="none">
              <a:spAutoFit/>
            </a:bodyPr>
            <a:lstStyle/>
            <a:p>
              <a:pPr defTabSz="1224915">
                <a:defRPr/>
              </a:pPr>
              <a:r>
                <a:rPr lang="zh-CN" altLang="en-US" sz="2530" dirty="0">
                  <a:solidFill>
                    <a:srgbClr val="F8F8F8"/>
                  </a:solidFill>
                  <a:latin typeface="微软雅黑" panose="020B0503020204020204" pitchFamily="34" charset="-122"/>
                  <a:ea typeface="微软雅黑" panose="020B0503020204020204" pitchFamily="34" charset="-122"/>
                </a:rPr>
                <a:t>天下难事，必成于易</a:t>
              </a:r>
            </a:p>
          </p:txBody>
        </p:sp>
      </p:grpSp>
      <p:sp>
        <p:nvSpPr>
          <p:cNvPr id="23" name="文本框 22"/>
          <p:cNvSpPr txBox="1">
            <a:spLocks noChangeArrowheads="1"/>
          </p:cNvSpPr>
          <p:nvPr/>
        </p:nvSpPr>
        <p:spPr bwMode="auto">
          <a:xfrm>
            <a:off x="4175727" y="515455"/>
            <a:ext cx="38405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200" dirty="0">
                <a:solidFill>
                  <a:schemeClr val="bg1"/>
                </a:solidFill>
                <a:latin typeface="微软雅黑" panose="020B0503020204020204" pitchFamily="34" charset="-122"/>
                <a:ea typeface="微软雅黑" panose="020B0503020204020204" pitchFamily="34" charset="-122"/>
              </a:rPr>
              <a:t>小事成就大事 细节成就完美 </a:t>
            </a:r>
          </a:p>
        </p:txBody>
      </p:sp>
      <p:grpSp>
        <p:nvGrpSpPr>
          <p:cNvPr id="24" name="组合 23"/>
          <p:cNvGrpSpPr/>
          <p:nvPr/>
        </p:nvGrpSpPr>
        <p:grpSpPr>
          <a:xfrm>
            <a:off x="5712442" y="0"/>
            <a:ext cx="730990" cy="436632"/>
            <a:chOff x="5712442" y="0"/>
            <a:chExt cx="730990" cy="436632"/>
          </a:xfrm>
        </p:grpSpPr>
        <p:sp>
          <p:nvSpPr>
            <p:cNvPr id="25" name="流程图: 离页连接符 24"/>
            <p:cNvSpPr/>
            <p:nvPr/>
          </p:nvSpPr>
          <p:spPr>
            <a:xfrm>
              <a:off x="5712442" y="0"/>
              <a:ext cx="641131" cy="430887"/>
            </a:xfrm>
            <a:prstGeom prst="flowChartOffpageConnector">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a:spLocks noChangeArrowheads="1"/>
            </p:cNvSpPr>
            <p:nvPr/>
          </p:nvSpPr>
          <p:spPr bwMode="auto">
            <a:xfrm>
              <a:off x="5764822" y="5745"/>
              <a:ext cx="6786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200" dirty="0">
                  <a:solidFill>
                    <a:schemeClr val="bg1"/>
                  </a:solidFill>
                  <a:latin typeface="微软雅黑" panose="020B0503020204020204" pitchFamily="34" charset="-122"/>
                  <a:ea typeface="微软雅黑" panose="020B0503020204020204" pitchFamily="34" charset="-122"/>
                </a:rPr>
                <a:t>01</a:t>
              </a:r>
              <a:endParaRPr lang="zh-CN" altLang="en-US" sz="2200" dirty="0">
                <a:solidFill>
                  <a:schemeClr val="bg1"/>
                </a:solidFill>
                <a:latin typeface="微软雅黑" panose="020B0503020204020204" pitchFamily="34" charset="-122"/>
                <a:ea typeface="微软雅黑" panose="020B0503020204020204" pitchFamily="34" charset="-122"/>
              </a:endParaRPr>
            </a:p>
          </p:txBody>
        </p:sp>
      </p:gr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175" y="4028971"/>
            <a:ext cx="3662844" cy="2445250"/>
          </a:xfrm>
          <a:prstGeom prst="rect">
            <a:avLst/>
          </a:prstGeom>
          <a:ln w="28575">
            <a:solidFill>
              <a:srgbClr val="37597B"/>
            </a:solidFill>
          </a:ln>
        </p:spPr>
      </p:pic>
      <p:pic>
        <p:nvPicPr>
          <p:cNvPr id="28" name="图片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3432" y="4034002"/>
            <a:ext cx="3965026" cy="2440219"/>
          </a:xfrm>
          <a:prstGeom prst="rect">
            <a:avLst/>
          </a:prstGeom>
          <a:ln w="28575">
            <a:solidFill>
              <a:srgbClr val="37597B"/>
            </a:solidFill>
          </a:ln>
        </p:spPr>
      </p:pic>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p:tgtEl>
                                          <p:spTgt spid="23"/>
                                        </p:tgtEl>
                                        <p:attrNameLst>
                                          <p:attrName>ppt_y</p:attrName>
                                        </p:attrNameLst>
                                      </p:cBhvr>
                                      <p:tavLst>
                                        <p:tav tm="0">
                                          <p:val>
                                            <p:strVal val="#ppt_y-#ppt_h*1.125000"/>
                                          </p:val>
                                        </p:tav>
                                        <p:tav tm="100000">
                                          <p:val>
                                            <p:strVal val="#ppt_y"/>
                                          </p:val>
                                        </p:tav>
                                      </p:tavLst>
                                    </p:anim>
                                    <p:animEffect transition="in" filter="wipe(down)">
                                      <p:cBhvr>
                                        <p:cTn id="8" dur="500"/>
                                        <p:tgtEl>
                                          <p:spTgt spid="23"/>
                                        </p:tgtEl>
                                      </p:cBhvr>
                                    </p:animEffect>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750" fill="hold"/>
                                        <p:tgtEl>
                                          <p:spTgt spid="2"/>
                                        </p:tgtEl>
                                        <p:attrNameLst>
                                          <p:attrName>ppt_x</p:attrName>
                                        </p:attrNameLst>
                                      </p:cBhvr>
                                      <p:tavLst>
                                        <p:tav tm="0">
                                          <p:val>
                                            <p:strVal val="0-#ppt_w/2"/>
                                          </p:val>
                                        </p:tav>
                                        <p:tav tm="100000">
                                          <p:val>
                                            <p:strVal val="#ppt_x"/>
                                          </p:val>
                                        </p:tav>
                                      </p:tavLst>
                                    </p:anim>
                                    <p:anim calcmode="lin" valueType="num">
                                      <p:cBhvr additive="base">
                                        <p:cTn id="13" dur="75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750"/>
                                        <p:tgtEl>
                                          <p:spTgt spid="20"/>
                                        </p:tgtEl>
                                      </p:cBhvr>
                                    </p:animEffect>
                                  </p:childTnLst>
                                </p:cTn>
                              </p:par>
                            </p:childTnLst>
                          </p:cTn>
                        </p:par>
                        <p:par>
                          <p:cTn id="18" fill="hold">
                            <p:stCondLst>
                              <p:cond delay="2500"/>
                            </p:stCondLst>
                            <p:childTnLst>
                              <p:par>
                                <p:cTn id="19" presetID="20"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edge">
                                      <p:cBhvr>
                                        <p:cTn id="21" dur="1500"/>
                                        <p:tgtEl>
                                          <p:spTgt spid="5"/>
                                        </p:tgtEl>
                                      </p:cBhvr>
                                    </p:animEffect>
                                  </p:childTnLst>
                                </p:cTn>
                              </p:par>
                            </p:childTnLst>
                          </p:cTn>
                        </p:par>
                        <p:par>
                          <p:cTn id="22" fill="hold">
                            <p:stCondLst>
                              <p:cond delay="4000"/>
                            </p:stCondLst>
                            <p:childTnLst>
                              <p:par>
                                <p:cTn id="23" presetID="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750" fill="hold"/>
                                        <p:tgtEl>
                                          <p:spTgt spid="3"/>
                                        </p:tgtEl>
                                        <p:attrNameLst>
                                          <p:attrName>ppt_x</p:attrName>
                                        </p:attrNameLst>
                                      </p:cBhvr>
                                      <p:tavLst>
                                        <p:tav tm="0">
                                          <p:val>
                                            <p:strVal val="0-#ppt_w/2"/>
                                          </p:val>
                                        </p:tav>
                                        <p:tav tm="100000">
                                          <p:val>
                                            <p:strVal val="#ppt_x"/>
                                          </p:val>
                                        </p:tav>
                                      </p:tavLst>
                                    </p:anim>
                                    <p:anim calcmode="lin" valueType="num">
                                      <p:cBhvr additive="base">
                                        <p:cTn id="26" dur="750" fill="hold"/>
                                        <p:tgtEl>
                                          <p:spTgt spid="3"/>
                                        </p:tgtEl>
                                        <p:attrNameLst>
                                          <p:attrName>ppt_y</p:attrName>
                                        </p:attrNameLst>
                                      </p:cBhvr>
                                      <p:tavLst>
                                        <p:tav tm="0">
                                          <p:val>
                                            <p:strVal val="#ppt_y"/>
                                          </p:val>
                                        </p:tav>
                                        <p:tav tm="100000">
                                          <p:val>
                                            <p:strVal val="#ppt_y"/>
                                          </p:val>
                                        </p:tav>
                                      </p:tavLst>
                                    </p:anim>
                                  </p:childTnLst>
                                </p:cTn>
                              </p:par>
                            </p:childTnLst>
                          </p:cTn>
                        </p:par>
                        <p:par>
                          <p:cTn id="27" fill="hold">
                            <p:stCondLst>
                              <p:cond delay="5000"/>
                            </p:stCondLst>
                            <p:childTnLst>
                              <p:par>
                                <p:cTn id="28" presetID="22" presetClass="entr" presetSubtype="8"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750"/>
                                        <p:tgtEl>
                                          <p:spTgt spid="21"/>
                                        </p:tgtEl>
                                      </p:cBhvr>
                                    </p:animEffect>
                                  </p:childTnLst>
                                </p:cTn>
                              </p:par>
                            </p:childTnLst>
                          </p:cTn>
                        </p:par>
                        <p:par>
                          <p:cTn id="31" fill="hold">
                            <p:stCondLst>
                              <p:cond delay="6000"/>
                            </p:stCondLst>
                            <p:childTnLst>
                              <p:par>
                                <p:cTn id="32" presetID="20" presetClass="entr" presetSubtype="0" fill="hold"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edge">
                                      <p:cBhvr>
                                        <p:cTn id="34" dur="1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6858000"/>
          </a:xfrm>
          <a:prstGeom prst="rect">
            <a:avLst/>
          </a:prstGeom>
          <a:solidFill>
            <a:srgbClr val="2D8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36989" y="231753"/>
            <a:ext cx="11718022" cy="6394493"/>
          </a:xfrm>
          <a:prstGeom prst="rect">
            <a:avLst/>
          </a:prstGeom>
          <a:noFill/>
          <a:ln w="19050">
            <a:solidFill>
              <a:srgbClr val="294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493671" y="1680172"/>
            <a:ext cx="4226646" cy="1631216"/>
          </a:xfrm>
          <a:prstGeom prst="rect">
            <a:avLst/>
          </a:prstGeom>
          <a:noFill/>
        </p:spPr>
        <p:txBody>
          <a:bodyPr wrap="square" rtlCol="0">
            <a:spAutoFit/>
          </a:bodyPr>
          <a:lstStyle/>
          <a:p>
            <a:r>
              <a:rPr lang="en-US" altLang="zh-CN" sz="10000" dirty="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PART</a:t>
            </a:r>
            <a:endParaRPr lang="zh-CN" altLang="en-US" sz="10000" dirty="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sp>
        <p:nvSpPr>
          <p:cNvPr id="18" name="矩形 17"/>
          <p:cNvSpPr/>
          <p:nvPr/>
        </p:nvSpPr>
        <p:spPr>
          <a:xfrm>
            <a:off x="5807474" y="3856890"/>
            <a:ext cx="4691694" cy="861774"/>
          </a:xfrm>
          <a:prstGeom prst="rect">
            <a:avLst/>
          </a:prstGeom>
        </p:spPr>
        <p:txBody>
          <a:bodyPr wrap="square">
            <a:spAutoFit/>
          </a:bodyPr>
          <a:lstStyle/>
          <a:p>
            <a:pPr algn="ctr"/>
            <a:r>
              <a:rPr lang="zh-CN" altLang="en-US" sz="5000" dirty="0">
                <a:solidFill>
                  <a:schemeClr val="bg1"/>
                </a:solidFill>
                <a:latin typeface="字体视界-NWE粗楷体" panose="02000500000000000000" pitchFamily="2" charset="-122"/>
                <a:ea typeface="字体视界-NWE粗楷体" panose="02000500000000000000" pitchFamily="2" charset="-122"/>
              </a:rPr>
              <a:t>细节来自于制度</a:t>
            </a:r>
          </a:p>
        </p:txBody>
      </p:sp>
      <p:sp>
        <p:nvSpPr>
          <p:cNvPr id="20" name="矩形: 圆角 19"/>
          <p:cNvSpPr/>
          <p:nvPr/>
        </p:nvSpPr>
        <p:spPr>
          <a:xfrm>
            <a:off x="5493671" y="3477089"/>
            <a:ext cx="5126492" cy="1477328"/>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2">
            <a:extLst>
              <a:ext uri="{BEBA8EAE-BF5A-486C-A8C5-ECC9F3942E4B}">
                <a14:imgProps xmlns:a14="http://schemas.microsoft.com/office/drawing/2010/main">
                  <a14:imgLayer r:embed="rId3">
                    <a14:imgEffect>
                      <a14:backgroundRemoval t="12794" b="91157" l="53545" r="94974">
                        <a14:foregroundMark x1="75926" y1="31515" x2="75926" y2="31515"/>
                        <a14:foregroundMark x1="87778" y1="24929" x2="87778" y2="24929"/>
                        <a14:foregroundMark x1="83915" y1="17404" x2="83915" y2="17404"/>
                        <a14:foregroundMark x1="86402" y1="37159" x2="86402" y2="37159"/>
                        <a14:foregroundMark x1="82116" y1="21072" x2="82116" y2="21072"/>
                        <a14:foregroundMark x1="71958" y1="66510" x2="71958" y2="66510"/>
                        <a14:foregroundMark x1="57513" y1="91157" x2="57513" y2="91157"/>
                      </a14:backgroundRemoval>
                    </a14:imgEffect>
                  </a14:imgLayer>
                </a14:imgProps>
              </a:ext>
              <a:ext uri="{28A0092B-C50C-407E-A947-70E740481C1C}">
                <a14:useLocalDpi xmlns:a14="http://schemas.microsoft.com/office/drawing/2010/main" val="0"/>
              </a:ext>
            </a:extLst>
          </a:blip>
          <a:srcRect l="50373" t="3204"/>
          <a:stretch>
            <a:fillRect/>
          </a:stretch>
        </p:blipFill>
        <p:spPr>
          <a:xfrm>
            <a:off x="969406" y="2137713"/>
            <a:ext cx="4226646" cy="4636660"/>
          </a:xfrm>
          <a:prstGeom prst="rect">
            <a:avLst/>
          </a:prstGeom>
        </p:spPr>
      </p:pic>
      <p:pic>
        <p:nvPicPr>
          <p:cNvPr id="13" name="图片 12"/>
          <p:cNvPicPr>
            <a:picLocks noChangeAspect="1"/>
          </p:cNvPicPr>
          <p:nvPr/>
        </p:nvPicPr>
        <p:blipFill rotWithShape="1">
          <a:blip r:embed="rId4">
            <a:extLst>
              <a:ext uri="{28A0092B-C50C-407E-A947-70E740481C1C}">
                <a14:useLocalDpi xmlns:a14="http://schemas.microsoft.com/office/drawing/2010/main" val="0"/>
              </a:ext>
            </a:extLst>
          </a:blip>
          <a:srcRect l="52775" t="9866" r="31701" b="75539"/>
          <a:stretch>
            <a:fillRect/>
          </a:stretch>
        </p:blipFill>
        <p:spPr>
          <a:xfrm>
            <a:off x="309036" y="2421573"/>
            <a:ext cx="1322189" cy="699115"/>
          </a:xfrm>
          <a:prstGeom prst="rect">
            <a:avLst/>
          </a:prstGeom>
        </p:spPr>
      </p:pic>
      <p:pic>
        <p:nvPicPr>
          <p:cNvPr id="15" name="图片 14"/>
          <p:cNvPicPr>
            <a:picLocks noChangeAspect="1"/>
          </p:cNvPicPr>
          <p:nvPr/>
        </p:nvPicPr>
        <p:blipFill rotWithShape="1">
          <a:blip r:embed="rId4" cstate="print">
            <a:extLst>
              <a:ext uri="{28A0092B-C50C-407E-A947-70E740481C1C}">
                <a14:useLocalDpi xmlns:a14="http://schemas.microsoft.com/office/drawing/2010/main" val="0"/>
              </a:ext>
            </a:extLst>
          </a:blip>
          <a:srcRect l="52775" t="9866" r="31701" b="75539"/>
          <a:stretch>
            <a:fillRect/>
          </a:stretch>
        </p:blipFill>
        <p:spPr>
          <a:xfrm flipH="1">
            <a:off x="2221750" y="1574571"/>
            <a:ext cx="1140183" cy="602879"/>
          </a:xfrm>
          <a:prstGeom prst="rect">
            <a:avLst/>
          </a:prstGeom>
        </p:spPr>
      </p:pic>
      <p:pic>
        <p:nvPicPr>
          <p:cNvPr id="16" name="图片 15"/>
          <p:cNvPicPr>
            <a:picLocks noChangeAspect="1"/>
          </p:cNvPicPr>
          <p:nvPr/>
        </p:nvPicPr>
        <p:blipFill rotWithShape="1">
          <a:blip r:embed="rId4" cstate="print">
            <a:extLst>
              <a:ext uri="{28A0092B-C50C-407E-A947-70E740481C1C}">
                <a14:useLocalDpi xmlns:a14="http://schemas.microsoft.com/office/drawing/2010/main" val="0"/>
              </a:ext>
            </a:extLst>
          </a:blip>
          <a:srcRect l="52775" t="9866" r="31701" b="75539"/>
          <a:stretch>
            <a:fillRect/>
          </a:stretch>
        </p:blipFill>
        <p:spPr>
          <a:xfrm flipH="1">
            <a:off x="3082729" y="5737381"/>
            <a:ext cx="1140183" cy="602879"/>
          </a:xfrm>
          <a:prstGeom prst="rect">
            <a:avLst/>
          </a:prstGeom>
        </p:spPr>
      </p:pic>
      <p:pic>
        <p:nvPicPr>
          <p:cNvPr id="17" name="图片 16"/>
          <p:cNvPicPr>
            <a:picLocks noChangeAspect="1"/>
          </p:cNvPicPr>
          <p:nvPr/>
        </p:nvPicPr>
        <p:blipFill rotWithShape="1">
          <a:blip r:embed="rId4">
            <a:extLst>
              <a:ext uri="{28A0092B-C50C-407E-A947-70E740481C1C}">
                <a14:useLocalDpi xmlns:a14="http://schemas.microsoft.com/office/drawing/2010/main" val="0"/>
              </a:ext>
            </a:extLst>
          </a:blip>
          <a:srcRect l="52775" t="9866" r="31701" b="75539"/>
          <a:stretch>
            <a:fillRect/>
          </a:stretch>
        </p:blipFill>
        <p:spPr>
          <a:xfrm>
            <a:off x="9363758" y="2291727"/>
            <a:ext cx="1803493" cy="953608"/>
          </a:xfrm>
          <a:prstGeom prst="rect">
            <a:avLst/>
          </a:prstGeom>
        </p:spPr>
      </p:pic>
      <p:sp>
        <p:nvSpPr>
          <p:cNvPr id="14" name="文本框 13"/>
          <p:cNvSpPr txBox="1"/>
          <p:nvPr/>
        </p:nvSpPr>
        <p:spPr>
          <a:xfrm>
            <a:off x="9012864" y="1680172"/>
            <a:ext cx="1486304" cy="1631216"/>
          </a:xfrm>
          <a:prstGeom prst="rect">
            <a:avLst/>
          </a:prstGeom>
          <a:noFill/>
        </p:spPr>
        <p:txBody>
          <a:bodyPr wrap="none" rtlCol="0">
            <a:spAutoFit/>
          </a:bodyPr>
          <a:lstStyle/>
          <a:p>
            <a:r>
              <a:rPr lang="en-US" altLang="zh-CN" sz="10000" dirty="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02</a:t>
            </a:r>
            <a:endParaRPr lang="zh-CN" altLang="en-US" sz="10000" dirty="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spTree>
  </p:cSld>
  <p:clrMapOvr>
    <a:masterClrMapping/>
  </p:clrMapOvr>
  <p:transition spd="slow"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000"/>
                                            <p:tgtEl>
                                              <p:spTgt spid="12"/>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56" presetClass="path" presetSubtype="0" accel="50000" fill="hold" nodeType="withEffect" p14:presetBounceEnd="13000">
                                      <p:stCondLst>
                                        <p:cond delay="0"/>
                                      </p:stCondLst>
                                      <p:childTnLst>
                                        <p:animMotion origin="layout" path="M 2.08333E-6 3.33333E-6 L -0.31224 -0.08519 " pathEditMode="relative" rAng="0" ptsTypes="AA" p14:bounceEnd="13000">
                                          <p:cBhvr>
                                            <p:cTn id="18" dur="1500" spd="-100000" fill="hold"/>
                                            <p:tgtEl>
                                              <p:spTgt spid="13"/>
                                            </p:tgtEl>
                                            <p:attrNameLst>
                                              <p:attrName>ppt_x</p:attrName>
                                              <p:attrName>ppt_y</p:attrName>
                                            </p:attrNameLst>
                                          </p:cBhvr>
                                          <p:rCtr x="-15612" y="-4259"/>
                                        </p:animMotion>
                                      </p:childTnLst>
                                    </p:cTn>
                                  </p:par>
                                  <p:par>
                                    <p:cTn id="19" presetID="56" presetClass="path" presetSubtype="0" accel="50000" fill="hold" nodeType="withEffect" p14:presetBounceEnd="13000">
                                      <p:stCondLst>
                                        <p:cond delay="0"/>
                                      </p:stCondLst>
                                      <p:childTnLst>
                                        <p:animMotion origin="layout" path="M 3.54167E-6 -3.7037E-7 L -0.19922 -0.06319 " pathEditMode="relative" rAng="0" ptsTypes="AA" p14:bounceEnd="13000">
                                          <p:cBhvr>
                                            <p:cTn id="20" dur="1500" spd="-100000" fill="hold"/>
                                            <p:tgtEl>
                                              <p:spTgt spid="15"/>
                                            </p:tgtEl>
                                            <p:attrNameLst>
                                              <p:attrName>ppt_x</p:attrName>
                                              <p:attrName>ppt_y</p:attrName>
                                            </p:attrNameLst>
                                          </p:cBhvr>
                                          <p:rCtr x="-9961" y="-3171"/>
                                        </p:animMotion>
                                      </p:childTnLst>
                                    </p:cTn>
                                  </p:par>
                                  <p:par>
                                    <p:cTn id="21" presetID="56" presetClass="path" presetSubtype="0" accel="50000" fill="hold" nodeType="withEffect" p14:presetBounceEnd="13000">
                                      <p:stCondLst>
                                        <p:cond delay="0"/>
                                      </p:stCondLst>
                                      <p:childTnLst>
                                        <p:animMotion origin="layout" path="M 3.75E-6 3.33333E-6 L -0.00521 0.73379 " pathEditMode="relative" rAng="0" ptsTypes="AA" p14:bounceEnd="13000">
                                          <p:cBhvr>
                                            <p:cTn id="22" dur="1500" spd="-100000" fill="hold"/>
                                            <p:tgtEl>
                                              <p:spTgt spid="16"/>
                                            </p:tgtEl>
                                            <p:attrNameLst>
                                              <p:attrName>ppt_x</p:attrName>
                                              <p:attrName>ppt_y</p:attrName>
                                            </p:attrNameLst>
                                          </p:cBhvr>
                                          <p:rCtr x="-260" y="36690"/>
                                        </p:animMotion>
                                      </p:childTnLst>
                                    </p:cTn>
                                  </p:par>
                                </p:childTnLst>
                              </p:cTn>
                            </p:par>
                            <p:par>
                              <p:cTn id="23" fill="hold">
                                <p:stCondLst>
                                  <p:cond delay="1000"/>
                                </p:stCondLst>
                                <p:childTnLst>
                                  <p:par>
                                    <p:cTn id="24" presetID="49" presetClass="entr" presetSubtype="0" decel="100000" fill="hold" grpId="0" nodeType="afterEffect">
                                      <p:stCondLst>
                                        <p:cond delay="0"/>
                                      </p:stCondLst>
                                      <p:iterate type="lt">
                                        <p:tmPct val="0"/>
                                      </p:iterate>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 calcmode="lin" valueType="num">
                                          <p:cBhvr>
                                            <p:cTn id="28" dur="750" fill="hold"/>
                                            <p:tgtEl>
                                              <p:spTgt spid="11"/>
                                            </p:tgtEl>
                                            <p:attrNameLst>
                                              <p:attrName>style.rotation</p:attrName>
                                            </p:attrNameLst>
                                          </p:cBhvr>
                                          <p:tavLst>
                                            <p:tav tm="0">
                                              <p:val>
                                                <p:fltVal val="360"/>
                                              </p:val>
                                            </p:tav>
                                            <p:tav tm="100000">
                                              <p:val>
                                                <p:fltVal val="0"/>
                                              </p:val>
                                            </p:tav>
                                          </p:tavLst>
                                        </p:anim>
                                        <p:animEffect transition="in" filter="fade">
                                          <p:cBhvr>
                                            <p:cTn id="29" dur="750"/>
                                            <p:tgtEl>
                                              <p:spTgt spid="11"/>
                                            </p:tgtEl>
                                          </p:cBhvr>
                                        </p:animEffect>
                                      </p:childTnLst>
                                    </p:cTn>
                                  </p:par>
                                  <p:par>
                                    <p:cTn id="30" presetID="23" presetClass="entr" presetSubtype="32" fill="hold" grpId="0" nodeType="withEffect">
                                      <p:stCondLst>
                                        <p:cond delay="500"/>
                                      </p:stCondLst>
                                      <p:iterate type="lt">
                                        <p:tmPct val="10000"/>
                                      </p:iterate>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strVal val="4*#ppt_w"/>
                                              </p:val>
                                            </p:tav>
                                            <p:tav tm="100000">
                                              <p:val>
                                                <p:strVal val="#ppt_w"/>
                                              </p:val>
                                            </p:tav>
                                          </p:tavLst>
                                        </p:anim>
                                        <p:anim calcmode="lin" valueType="num">
                                          <p:cBhvr>
                                            <p:cTn id="33" dur="1000" fill="hold"/>
                                            <p:tgtEl>
                                              <p:spTgt spid="14"/>
                                            </p:tgtEl>
                                            <p:attrNameLst>
                                              <p:attrName>ppt_h</p:attrName>
                                            </p:attrNameLst>
                                          </p:cBhvr>
                                          <p:tavLst>
                                            <p:tav tm="0">
                                              <p:val>
                                                <p:strVal val="4*#ppt_h"/>
                                              </p:val>
                                            </p:tav>
                                            <p:tav tm="100000">
                                              <p:val>
                                                <p:strVal val="#ppt_h"/>
                                              </p:val>
                                            </p:tav>
                                          </p:tavLst>
                                        </p:anim>
                                      </p:childTnLst>
                                    </p:cTn>
                                  </p:par>
                                  <p:par>
                                    <p:cTn id="34" presetID="27" presetClass="emph" presetSubtype="0" fill="remove" grpId="1" nodeType="withEffect">
                                      <p:stCondLst>
                                        <p:cond delay="500"/>
                                      </p:stCondLst>
                                      <p:iterate type="lt">
                                        <p:tmPct val="10000"/>
                                      </p:iterate>
                                      <p:childTnLst>
                                        <p:animClr clrSpc="rgb" dir="cw">
                                          <p:cBhvr override="childStyle">
                                            <p:cTn id="35" dur="500" autoRev="1" fill="remove"/>
                                            <p:tgtEl>
                                              <p:spTgt spid="11"/>
                                            </p:tgtEl>
                                            <p:attrNameLst>
                                              <p:attrName>style.color</p:attrName>
                                            </p:attrNameLst>
                                          </p:cBhvr>
                                          <p:to>
                                            <a:srgbClr val="FFFFFF"/>
                                          </p:to>
                                        </p:animClr>
                                        <p:animClr clrSpc="rgb" dir="cw">
                                          <p:cBhvr>
                                            <p:cTn id="36" dur="500" autoRev="1" fill="remove"/>
                                            <p:tgtEl>
                                              <p:spTgt spid="11"/>
                                            </p:tgtEl>
                                            <p:attrNameLst>
                                              <p:attrName>fillcolor</p:attrName>
                                            </p:attrNameLst>
                                          </p:cBhvr>
                                          <p:to>
                                            <a:srgbClr val="FFFFFF"/>
                                          </p:to>
                                        </p:animClr>
                                        <p:set>
                                          <p:cBhvr>
                                            <p:cTn id="37" dur="500" autoRev="1" fill="remove"/>
                                            <p:tgtEl>
                                              <p:spTgt spid="11"/>
                                            </p:tgtEl>
                                            <p:attrNameLst>
                                              <p:attrName>fill.type</p:attrName>
                                            </p:attrNameLst>
                                          </p:cBhvr>
                                          <p:to>
                                            <p:strVal val="solid"/>
                                          </p:to>
                                        </p:set>
                                        <p:set>
                                          <p:cBhvr>
                                            <p:cTn id="38" dur="500" autoRev="1" fill="remove"/>
                                            <p:tgtEl>
                                              <p:spTgt spid="11"/>
                                            </p:tgtEl>
                                            <p:attrNameLst>
                                              <p:attrName>fill.on</p:attrName>
                                            </p:attrNameLst>
                                          </p:cBhvr>
                                          <p:to>
                                            <p:strVal val="true"/>
                                          </p:to>
                                        </p:set>
                                      </p:childTnLst>
                                    </p:cTn>
                                  </p:par>
                                  <p:par>
                                    <p:cTn id="39" presetID="27" presetClass="emph" presetSubtype="0" fill="remove" grpId="1" nodeType="withEffect">
                                      <p:stCondLst>
                                        <p:cond delay="1000"/>
                                      </p:stCondLst>
                                      <p:iterate type="lt">
                                        <p:tmPct val="10000"/>
                                      </p:iterate>
                                      <p:childTnLst>
                                        <p:animClr clrSpc="rgb" dir="cw">
                                          <p:cBhvr override="childStyle">
                                            <p:cTn id="40" dur="500" autoRev="1" fill="remove"/>
                                            <p:tgtEl>
                                              <p:spTgt spid="14"/>
                                            </p:tgtEl>
                                            <p:attrNameLst>
                                              <p:attrName>style.color</p:attrName>
                                            </p:attrNameLst>
                                          </p:cBhvr>
                                          <p:to>
                                            <a:srgbClr val="FFC000"/>
                                          </p:to>
                                        </p:animClr>
                                        <p:animClr clrSpc="rgb" dir="cw">
                                          <p:cBhvr>
                                            <p:cTn id="41" dur="500" autoRev="1" fill="remove"/>
                                            <p:tgtEl>
                                              <p:spTgt spid="14"/>
                                            </p:tgtEl>
                                            <p:attrNameLst>
                                              <p:attrName>fillcolor</p:attrName>
                                            </p:attrNameLst>
                                          </p:cBhvr>
                                          <p:to>
                                            <a:srgbClr val="FFC000"/>
                                          </p:to>
                                        </p:animClr>
                                        <p:set>
                                          <p:cBhvr>
                                            <p:cTn id="42" dur="500" autoRev="1" fill="remove"/>
                                            <p:tgtEl>
                                              <p:spTgt spid="14"/>
                                            </p:tgtEl>
                                            <p:attrNameLst>
                                              <p:attrName>fill.type</p:attrName>
                                            </p:attrNameLst>
                                          </p:cBhvr>
                                          <p:to>
                                            <p:strVal val="solid"/>
                                          </p:to>
                                        </p:set>
                                        <p:set>
                                          <p:cBhvr>
                                            <p:cTn id="43" dur="500" autoRev="1" fill="remove"/>
                                            <p:tgtEl>
                                              <p:spTgt spid="14"/>
                                            </p:tgtEl>
                                            <p:attrNameLst>
                                              <p:attrName>fill.on</p:attrName>
                                            </p:attrNameLst>
                                          </p:cBhvr>
                                          <p:to>
                                            <p:strVal val="true"/>
                                          </p:to>
                                        </p:set>
                                      </p:childTnLst>
                                    </p:cTn>
                                  </p:par>
                                  <p:par>
                                    <p:cTn id="44" presetID="1" presetClass="entr" presetSubtype="0" fill="hold" nodeType="withEffect">
                                      <p:stCondLst>
                                        <p:cond delay="1750"/>
                                      </p:stCondLst>
                                      <p:childTnLst>
                                        <p:set>
                                          <p:cBhvr>
                                            <p:cTn id="45" dur="1" fill="hold">
                                              <p:stCondLst>
                                                <p:cond delay="0"/>
                                              </p:stCondLst>
                                            </p:cTn>
                                            <p:tgtEl>
                                              <p:spTgt spid="17"/>
                                            </p:tgtEl>
                                            <p:attrNameLst>
                                              <p:attrName>style.visibility</p:attrName>
                                            </p:attrNameLst>
                                          </p:cBhvr>
                                          <p:to>
                                            <p:strVal val="visible"/>
                                          </p:to>
                                        </p:set>
                                      </p:childTnLst>
                                    </p:cTn>
                                  </p:par>
                                  <p:par>
                                    <p:cTn id="46" presetID="56" presetClass="path" presetSubtype="0" accel="50000" fill="hold" nodeType="withEffect" p14:presetBounceEnd="3000">
                                      <p:stCondLst>
                                        <p:cond delay="1750"/>
                                      </p:stCondLst>
                                      <p:childTnLst>
                                        <p:animMotion origin="layout" path="M 2.08333E-6 2.59259E-6 L -0.26654 0.3368 " pathEditMode="relative" rAng="0" ptsTypes="AA" p14:bounceEnd="3000">
                                          <p:cBhvr>
                                            <p:cTn id="47" dur="1500" spd="-100000" fill="hold"/>
                                            <p:tgtEl>
                                              <p:spTgt spid="17"/>
                                            </p:tgtEl>
                                            <p:attrNameLst>
                                              <p:attrName>ppt_x</p:attrName>
                                              <p:attrName>ppt_y</p:attrName>
                                            </p:attrNameLst>
                                          </p:cBhvr>
                                          <p:rCtr x="-13333" y="16829"/>
                                        </p:animMotion>
                                      </p:childTnLst>
                                    </p:cTn>
                                  </p:par>
                                </p:childTnLst>
                              </p:cTn>
                            </p:par>
                            <p:par>
                              <p:cTn id="48" fill="hold">
                                <p:stCondLst>
                                  <p:cond delay="5751"/>
                                </p:stCondLst>
                                <p:childTnLst>
                                  <p:par>
                                    <p:cTn id="49" presetID="26" presetClass="entr" presetSubtype="0" fill="hold" grpId="0" nodeType="afterEffect">
                                      <p:stCondLst>
                                        <p:cond delay="0"/>
                                      </p:stCondLst>
                                      <p:iterate type="lt">
                                        <p:tmPct val="10000"/>
                                      </p:iterate>
                                      <p:childTnLst>
                                        <p:set>
                                          <p:cBhvr>
                                            <p:cTn id="50" dur="1" fill="hold">
                                              <p:stCondLst>
                                                <p:cond delay="0"/>
                                              </p:stCondLst>
                                            </p:cTn>
                                            <p:tgtEl>
                                              <p:spTgt spid="18"/>
                                            </p:tgtEl>
                                            <p:attrNameLst>
                                              <p:attrName>style.visibility</p:attrName>
                                            </p:attrNameLst>
                                          </p:cBhvr>
                                          <p:to>
                                            <p:strVal val="visible"/>
                                          </p:to>
                                        </p:set>
                                        <p:animEffect transition="in" filter="wipe(down)">
                                          <p:cBhvr>
                                            <p:cTn id="51" dur="290">
                                              <p:stCondLst>
                                                <p:cond delay="0"/>
                                              </p:stCondLst>
                                            </p:cTn>
                                            <p:tgtEl>
                                              <p:spTgt spid="18"/>
                                            </p:tgtEl>
                                          </p:cBhvr>
                                        </p:animEffect>
                                        <p:anim calcmode="lin" valueType="num">
                                          <p:cBhvr>
                                            <p:cTn id="52"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3"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4"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55"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56"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57" dur="13">
                                              <p:stCondLst>
                                                <p:cond delay="325"/>
                                              </p:stCondLst>
                                            </p:cTn>
                                            <p:tgtEl>
                                              <p:spTgt spid="18"/>
                                            </p:tgtEl>
                                          </p:cBhvr>
                                          <p:to x="100000" y="60000"/>
                                        </p:animScale>
                                        <p:animScale>
                                          <p:cBhvr>
                                            <p:cTn id="58" dur="83" decel="50000">
                                              <p:stCondLst>
                                                <p:cond delay="338"/>
                                              </p:stCondLst>
                                            </p:cTn>
                                            <p:tgtEl>
                                              <p:spTgt spid="18"/>
                                            </p:tgtEl>
                                          </p:cBhvr>
                                          <p:to x="100000" y="100000"/>
                                        </p:animScale>
                                        <p:animScale>
                                          <p:cBhvr>
                                            <p:cTn id="59" dur="13">
                                              <p:stCondLst>
                                                <p:cond delay="656"/>
                                              </p:stCondLst>
                                            </p:cTn>
                                            <p:tgtEl>
                                              <p:spTgt spid="18"/>
                                            </p:tgtEl>
                                          </p:cBhvr>
                                          <p:to x="100000" y="80000"/>
                                        </p:animScale>
                                        <p:animScale>
                                          <p:cBhvr>
                                            <p:cTn id="60" dur="83" decel="50000">
                                              <p:stCondLst>
                                                <p:cond delay="669"/>
                                              </p:stCondLst>
                                            </p:cTn>
                                            <p:tgtEl>
                                              <p:spTgt spid="18"/>
                                            </p:tgtEl>
                                          </p:cBhvr>
                                          <p:to x="100000" y="100000"/>
                                        </p:animScale>
                                        <p:animScale>
                                          <p:cBhvr>
                                            <p:cTn id="61" dur="13">
                                              <p:stCondLst>
                                                <p:cond delay="821"/>
                                              </p:stCondLst>
                                            </p:cTn>
                                            <p:tgtEl>
                                              <p:spTgt spid="18"/>
                                            </p:tgtEl>
                                          </p:cBhvr>
                                          <p:to x="100000" y="90000"/>
                                        </p:animScale>
                                        <p:animScale>
                                          <p:cBhvr>
                                            <p:cTn id="62" dur="83" decel="50000">
                                              <p:stCondLst>
                                                <p:cond delay="834"/>
                                              </p:stCondLst>
                                            </p:cTn>
                                            <p:tgtEl>
                                              <p:spTgt spid="18"/>
                                            </p:tgtEl>
                                          </p:cBhvr>
                                          <p:to x="100000" y="100000"/>
                                        </p:animScale>
                                        <p:animScale>
                                          <p:cBhvr>
                                            <p:cTn id="63" dur="13">
                                              <p:stCondLst>
                                                <p:cond delay="904"/>
                                              </p:stCondLst>
                                            </p:cTn>
                                            <p:tgtEl>
                                              <p:spTgt spid="18"/>
                                            </p:tgtEl>
                                          </p:cBhvr>
                                          <p:to x="100000" y="95000"/>
                                        </p:animScale>
                                        <p:animScale>
                                          <p:cBhvr>
                                            <p:cTn id="64" dur="83" decel="50000">
                                              <p:stCondLst>
                                                <p:cond delay="917"/>
                                              </p:stCondLst>
                                            </p:cTn>
                                            <p:tgtEl>
                                              <p:spTgt spid="18"/>
                                            </p:tgtEl>
                                          </p:cBhvr>
                                          <p:to x="100000" y="100000"/>
                                        </p:animScale>
                                      </p:childTnLst>
                                    </p:cTn>
                                  </p:par>
                                  <p:par>
                                    <p:cTn id="65" presetID="27" presetClass="emph" presetSubtype="0" fill="remove" grpId="1" nodeType="withEffect">
                                      <p:stCondLst>
                                        <p:cond delay="0"/>
                                      </p:stCondLst>
                                      <p:iterate type="lt">
                                        <p:tmPct val="10000"/>
                                      </p:iterate>
                                      <p:childTnLst>
                                        <p:animClr clrSpc="rgb" dir="cw">
                                          <p:cBhvr override="childStyle">
                                            <p:cTn id="66" dur="500" autoRev="1" fill="remove"/>
                                            <p:tgtEl>
                                              <p:spTgt spid="18"/>
                                            </p:tgtEl>
                                            <p:attrNameLst>
                                              <p:attrName>style.color</p:attrName>
                                            </p:attrNameLst>
                                          </p:cBhvr>
                                          <p:to>
                                            <a:srgbClr val="FFC740"/>
                                          </p:to>
                                        </p:animClr>
                                        <p:animClr clrSpc="rgb" dir="cw">
                                          <p:cBhvr>
                                            <p:cTn id="67" dur="500" autoRev="1" fill="remove"/>
                                            <p:tgtEl>
                                              <p:spTgt spid="18"/>
                                            </p:tgtEl>
                                            <p:attrNameLst>
                                              <p:attrName>fillcolor</p:attrName>
                                            </p:attrNameLst>
                                          </p:cBhvr>
                                          <p:to>
                                            <a:srgbClr val="FFC740"/>
                                          </p:to>
                                        </p:animClr>
                                        <p:set>
                                          <p:cBhvr>
                                            <p:cTn id="68" dur="500" autoRev="1" fill="remove"/>
                                            <p:tgtEl>
                                              <p:spTgt spid="18"/>
                                            </p:tgtEl>
                                            <p:attrNameLst>
                                              <p:attrName>fill.type</p:attrName>
                                            </p:attrNameLst>
                                          </p:cBhvr>
                                          <p:to>
                                            <p:strVal val="solid"/>
                                          </p:to>
                                        </p:set>
                                        <p:set>
                                          <p:cBhvr>
                                            <p:cTn id="69" dur="500" autoRev="1" fill="remove"/>
                                            <p:tgtEl>
                                              <p:spTgt spid="18"/>
                                            </p:tgtEl>
                                            <p:attrNameLst>
                                              <p:attrName>fill.on</p:attrName>
                                            </p:attrNameLst>
                                          </p:cBhvr>
                                          <p:to>
                                            <p:strVal val="true"/>
                                          </p:to>
                                        </p:set>
                                      </p:childTnLst>
                                    </p:cTn>
                                  </p:par>
                                  <p:par>
                                    <p:cTn id="70" presetID="21" presetClass="entr" presetSubtype="1"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heel(1)">
                                          <p:cBhvr>
                                            <p:cTn id="72" dur="1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8" grpId="0"/>
          <p:bldP spid="18" grpId="1"/>
          <p:bldP spid="20" grpId="0" animBg="1"/>
          <p:bldP spid="14" grpId="0"/>
          <p:bldP spid="14"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000"/>
                                            <p:tgtEl>
                                              <p:spTgt spid="12"/>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56" presetClass="path" presetSubtype="0" accel="50000" fill="hold" nodeType="withEffect">
                                      <p:stCondLst>
                                        <p:cond delay="0"/>
                                      </p:stCondLst>
                                      <p:childTnLst>
                                        <p:animMotion origin="layout" path="M 2.08333E-6 3.33333E-6 L -0.31224 -0.08519 " pathEditMode="relative" rAng="0" ptsTypes="AA">
                                          <p:cBhvr>
                                            <p:cTn id="18" dur="1500" spd="-100000" fill="hold"/>
                                            <p:tgtEl>
                                              <p:spTgt spid="13"/>
                                            </p:tgtEl>
                                            <p:attrNameLst>
                                              <p:attrName>ppt_x</p:attrName>
                                              <p:attrName>ppt_y</p:attrName>
                                            </p:attrNameLst>
                                          </p:cBhvr>
                                          <p:rCtr x="-15612" y="-4259"/>
                                        </p:animMotion>
                                      </p:childTnLst>
                                    </p:cTn>
                                  </p:par>
                                  <p:par>
                                    <p:cTn id="19" presetID="56" presetClass="path" presetSubtype="0" accel="50000" fill="hold" nodeType="withEffect">
                                      <p:stCondLst>
                                        <p:cond delay="0"/>
                                      </p:stCondLst>
                                      <p:childTnLst>
                                        <p:animMotion origin="layout" path="M 3.54167E-6 -3.7037E-7 L -0.19922 -0.06319 " pathEditMode="relative" rAng="0" ptsTypes="AA">
                                          <p:cBhvr>
                                            <p:cTn id="20" dur="1500" spd="-100000" fill="hold"/>
                                            <p:tgtEl>
                                              <p:spTgt spid="15"/>
                                            </p:tgtEl>
                                            <p:attrNameLst>
                                              <p:attrName>ppt_x</p:attrName>
                                              <p:attrName>ppt_y</p:attrName>
                                            </p:attrNameLst>
                                          </p:cBhvr>
                                          <p:rCtr x="-9961" y="-3171"/>
                                        </p:animMotion>
                                      </p:childTnLst>
                                    </p:cTn>
                                  </p:par>
                                  <p:par>
                                    <p:cTn id="21" presetID="56" presetClass="path" presetSubtype="0" accel="50000" fill="hold" nodeType="withEffect">
                                      <p:stCondLst>
                                        <p:cond delay="0"/>
                                      </p:stCondLst>
                                      <p:childTnLst>
                                        <p:animMotion origin="layout" path="M 3.75E-6 3.33333E-6 L -0.00521 0.73379 " pathEditMode="relative" rAng="0" ptsTypes="AA">
                                          <p:cBhvr>
                                            <p:cTn id="22" dur="1500" spd="-100000" fill="hold"/>
                                            <p:tgtEl>
                                              <p:spTgt spid="16"/>
                                            </p:tgtEl>
                                            <p:attrNameLst>
                                              <p:attrName>ppt_x</p:attrName>
                                              <p:attrName>ppt_y</p:attrName>
                                            </p:attrNameLst>
                                          </p:cBhvr>
                                          <p:rCtr x="-260" y="36690"/>
                                        </p:animMotion>
                                      </p:childTnLst>
                                    </p:cTn>
                                  </p:par>
                                </p:childTnLst>
                              </p:cTn>
                            </p:par>
                            <p:par>
                              <p:cTn id="23" fill="hold">
                                <p:stCondLst>
                                  <p:cond delay="1000"/>
                                </p:stCondLst>
                                <p:childTnLst>
                                  <p:par>
                                    <p:cTn id="24" presetID="49" presetClass="entr" presetSubtype="0" decel="100000" fill="hold" grpId="0" nodeType="afterEffect">
                                      <p:stCondLst>
                                        <p:cond delay="0"/>
                                      </p:stCondLst>
                                      <p:iterate type="lt">
                                        <p:tmPct val="0"/>
                                      </p:iterate>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 calcmode="lin" valueType="num">
                                          <p:cBhvr>
                                            <p:cTn id="28" dur="750" fill="hold"/>
                                            <p:tgtEl>
                                              <p:spTgt spid="11"/>
                                            </p:tgtEl>
                                            <p:attrNameLst>
                                              <p:attrName>style.rotation</p:attrName>
                                            </p:attrNameLst>
                                          </p:cBhvr>
                                          <p:tavLst>
                                            <p:tav tm="0">
                                              <p:val>
                                                <p:fltVal val="360"/>
                                              </p:val>
                                            </p:tav>
                                            <p:tav tm="100000">
                                              <p:val>
                                                <p:fltVal val="0"/>
                                              </p:val>
                                            </p:tav>
                                          </p:tavLst>
                                        </p:anim>
                                        <p:animEffect transition="in" filter="fade">
                                          <p:cBhvr>
                                            <p:cTn id="29" dur="750"/>
                                            <p:tgtEl>
                                              <p:spTgt spid="11"/>
                                            </p:tgtEl>
                                          </p:cBhvr>
                                        </p:animEffect>
                                      </p:childTnLst>
                                    </p:cTn>
                                  </p:par>
                                  <p:par>
                                    <p:cTn id="30" presetID="23" presetClass="entr" presetSubtype="32" fill="hold" grpId="0" nodeType="withEffect">
                                      <p:stCondLst>
                                        <p:cond delay="500"/>
                                      </p:stCondLst>
                                      <p:iterate type="lt">
                                        <p:tmPct val="10000"/>
                                      </p:iterate>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strVal val="4*#ppt_w"/>
                                              </p:val>
                                            </p:tav>
                                            <p:tav tm="100000">
                                              <p:val>
                                                <p:strVal val="#ppt_w"/>
                                              </p:val>
                                            </p:tav>
                                          </p:tavLst>
                                        </p:anim>
                                        <p:anim calcmode="lin" valueType="num">
                                          <p:cBhvr>
                                            <p:cTn id="33" dur="1000" fill="hold"/>
                                            <p:tgtEl>
                                              <p:spTgt spid="14"/>
                                            </p:tgtEl>
                                            <p:attrNameLst>
                                              <p:attrName>ppt_h</p:attrName>
                                            </p:attrNameLst>
                                          </p:cBhvr>
                                          <p:tavLst>
                                            <p:tav tm="0">
                                              <p:val>
                                                <p:strVal val="4*#ppt_h"/>
                                              </p:val>
                                            </p:tav>
                                            <p:tav tm="100000">
                                              <p:val>
                                                <p:strVal val="#ppt_h"/>
                                              </p:val>
                                            </p:tav>
                                          </p:tavLst>
                                        </p:anim>
                                      </p:childTnLst>
                                    </p:cTn>
                                  </p:par>
                                  <p:par>
                                    <p:cTn id="34" presetID="27" presetClass="emph" presetSubtype="0" fill="remove" grpId="1" nodeType="withEffect">
                                      <p:stCondLst>
                                        <p:cond delay="500"/>
                                      </p:stCondLst>
                                      <p:iterate type="lt">
                                        <p:tmPct val="10000"/>
                                      </p:iterate>
                                      <p:childTnLst>
                                        <p:animClr clrSpc="rgb" dir="cw">
                                          <p:cBhvr override="childStyle">
                                            <p:cTn id="35" dur="500" autoRev="1" fill="remove"/>
                                            <p:tgtEl>
                                              <p:spTgt spid="11"/>
                                            </p:tgtEl>
                                            <p:attrNameLst>
                                              <p:attrName>style.color</p:attrName>
                                            </p:attrNameLst>
                                          </p:cBhvr>
                                          <p:to>
                                            <a:srgbClr val="FFFFFF"/>
                                          </p:to>
                                        </p:animClr>
                                        <p:animClr clrSpc="rgb" dir="cw">
                                          <p:cBhvr>
                                            <p:cTn id="36" dur="500" autoRev="1" fill="remove"/>
                                            <p:tgtEl>
                                              <p:spTgt spid="11"/>
                                            </p:tgtEl>
                                            <p:attrNameLst>
                                              <p:attrName>fillcolor</p:attrName>
                                            </p:attrNameLst>
                                          </p:cBhvr>
                                          <p:to>
                                            <a:srgbClr val="FFFFFF"/>
                                          </p:to>
                                        </p:animClr>
                                        <p:set>
                                          <p:cBhvr>
                                            <p:cTn id="37" dur="500" autoRev="1" fill="remove"/>
                                            <p:tgtEl>
                                              <p:spTgt spid="11"/>
                                            </p:tgtEl>
                                            <p:attrNameLst>
                                              <p:attrName>fill.type</p:attrName>
                                            </p:attrNameLst>
                                          </p:cBhvr>
                                          <p:to>
                                            <p:strVal val="solid"/>
                                          </p:to>
                                        </p:set>
                                        <p:set>
                                          <p:cBhvr>
                                            <p:cTn id="38" dur="500" autoRev="1" fill="remove"/>
                                            <p:tgtEl>
                                              <p:spTgt spid="11"/>
                                            </p:tgtEl>
                                            <p:attrNameLst>
                                              <p:attrName>fill.on</p:attrName>
                                            </p:attrNameLst>
                                          </p:cBhvr>
                                          <p:to>
                                            <p:strVal val="true"/>
                                          </p:to>
                                        </p:set>
                                      </p:childTnLst>
                                    </p:cTn>
                                  </p:par>
                                  <p:par>
                                    <p:cTn id="39" presetID="27" presetClass="emph" presetSubtype="0" fill="remove" grpId="1" nodeType="withEffect">
                                      <p:stCondLst>
                                        <p:cond delay="1000"/>
                                      </p:stCondLst>
                                      <p:iterate type="lt">
                                        <p:tmPct val="10000"/>
                                      </p:iterate>
                                      <p:childTnLst>
                                        <p:animClr clrSpc="rgb" dir="cw">
                                          <p:cBhvr override="childStyle">
                                            <p:cTn id="40" dur="500" autoRev="1" fill="remove"/>
                                            <p:tgtEl>
                                              <p:spTgt spid="14"/>
                                            </p:tgtEl>
                                            <p:attrNameLst>
                                              <p:attrName>style.color</p:attrName>
                                            </p:attrNameLst>
                                          </p:cBhvr>
                                          <p:to>
                                            <a:srgbClr val="FFC000"/>
                                          </p:to>
                                        </p:animClr>
                                        <p:animClr clrSpc="rgb" dir="cw">
                                          <p:cBhvr>
                                            <p:cTn id="41" dur="500" autoRev="1" fill="remove"/>
                                            <p:tgtEl>
                                              <p:spTgt spid="14"/>
                                            </p:tgtEl>
                                            <p:attrNameLst>
                                              <p:attrName>fillcolor</p:attrName>
                                            </p:attrNameLst>
                                          </p:cBhvr>
                                          <p:to>
                                            <a:srgbClr val="FFC000"/>
                                          </p:to>
                                        </p:animClr>
                                        <p:set>
                                          <p:cBhvr>
                                            <p:cTn id="42" dur="500" autoRev="1" fill="remove"/>
                                            <p:tgtEl>
                                              <p:spTgt spid="14"/>
                                            </p:tgtEl>
                                            <p:attrNameLst>
                                              <p:attrName>fill.type</p:attrName>
                                            </p:attrNameLst>
                                          </p:cBhvr>
                                          <p:to>
                                            <p:strVal val="solid"/>
                                          </p:to>
                                        </p:set>
                                        <p:set>
                                          <p:cBhvr>
                                            <p:cTn id="43" dur="500" autoRev="1" fill="remove"/>
                                            <p:tgtEl>
                                              <p:spTgt spid="14"/>
                                            </p:tgtEl>
                                            <p:attrNameLst>
                                              <p:attrName>fill.on</p:attrName>
                                            </p:attrNameLst>
                                          </p:cBhvr>
                                          <p:to>
                                            <p:strVal val="true"/>
                                          </p:to>
                                        </p:set>
                                      </p:childTnLst>
                                    </p:cTn>
                                  </p:par>
                                  <p:par>
                                    <p:cTn id="44" presetID="1" presetClass="entr" presetSubtype="0" fill="hold" nodeType="withEffect">
                                      <p:stCondLst>
                                        <p:cond delay="1750"/>
                                      </p:stCondLst>
                                      <p:childTnLst>
                                        <p:set>
                                          <p:cBhvr>
                                            <p:cTn id="45" dur="1" fill="hold">
                                              <p:stCondLst>
                                                <p:cond delay="0"/>
                                              </p:stCondLst>
                                            </p:cTn>
                                            <p:tgtEl>
                                              <p:spTgt spid="17"/>
                                            </p:tgtEl>
                                            <p:attrNameLst>
                                              <p:attrName>style.visibility</p:attrName>
                                            </p:attrNameLst>
                                          </p:cBhvr>
                                          <p:to>
                                            <p:strVal val="visible"/>
                                          </p:to>
                                        </p:set>
                                      </p:childTnLst>
                                    </p:cTn>
                                  </p:par>
                                  <p:par>
                                    <p:cTn id="46" presetID="56" presetClass="path" presetSubtype="0" accel="50000" fill="hold" nodeType="withEffect">
                                      <p:stCondLst>
                                        <p:cond delay="1750"/>
                                      </p:stCondLst>
                                      <p:childTnLst>
                                        <p:animMotion origin="layout" path="M 2.08333E-6 2.59259E-6 L -0.26654 0.3368 " pathEditMode="relative" rAng="0" ptsTypes="AA">
                                          <p:cBhvr>
                                            <p:cTn id="47" dur="1500" spd="-100000" fill="hold"/>
                                            <p:tgtEl>
                                              <p:spTgt spid="17"/>
                                            </p:tgtEl>
                                            <p:attrNameLst>
                                              <p:attrName>ppt_x</p:attrName>
                                              <p:attrName>ppt_y</p:attrName>
                                            </p:attrNameLst>
                                          </p:cBhvr>
                                          <p:rCtr x="-13333" y="16829"/>
                                        </p:animMotion>
                                      </p:childTnLst>
                                    </p:cTn>
                                  </p:par>
                                </p:childTnLst>
                              </p:cTn>
                            </p:par>
                            <p:par>
                              <p:cTn id="48" fill="hold">
                                <p:stCondLst>
                                  <p:cond delay="5751"/>
                                </p:stCondLst>
                                <p:childTnLst>
                                  <p:par>
                                    <p:cTn id="49" presetID="26" presetClass="entr" presetSubtype="0" fill="hold" grpId="0" nodeType="afterEffect">
                                      <p:stCondLst>
                                        <p:cond delay="0"/>
                                      </p:stCondLst>
                                      <p:iterate type="lt">
                                        <p:tmPct val="10000"/>
                                      </p:iterate>
                                      <p:childTnLst>
                                        <p:set>
                                          <p:cBhvr>
                                            <p:cTn id="50" dur="1" fill="hold">
                                              <p:stCondLst>
                                                <p:cond delay="0"/>
                                              </p:stCondLst>
                                            </p:cTn>
                                            <p:tgtEl>
                                              <p:spTgt spid="18"/>
                                            </p:tgtEl>
                                            <p:attrNameLst>
                                              <p:attrName>style.visibility</p:attrName>
                                            </p:attrNameLst>
                                          </p:cBhvr>
                                          <p:to>
                                            <p:strVal val="visible"/>
                                          </p:to>
                                        </p:set>
                                        <p:animEffect transition="in" filter="wipe(down)">
                                          <p:cBhvr>
                                            <p:cTn id="51" dur="290">
                                              <p:stCondLst>
                                                <p:cond delay="0"/>
                                              </p:stCondLst>
                                            </p:cTn>
                                            <p:tgtEl>
                                              <p:spTgt spid="18"/>
                                            </p:tgtEl>
                                          </p:cBhvr>
                                        </p:animEffect>
                                        <p:anim calcmode="lin" valueType="num">
                                          <p:cBhvr>
                                            <p:cTn id="52"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3"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4"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55"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56"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57" dur="13">
                                              <p:stCondLst>
                                                <p:cond delay="325"/>
                                              </p:stCondLst>
                                            </p:cTn>
                                            <p:tgtEl>
                                              <p:spTgt spid="18"/>
                                            </p:tgtEl>
                                          </p:cBhvr>
                                          <p:to x="100000" y="60000"/>
                                        </p:animScale>
                                        <p:animScale>
                                          <p:cBhvr>
                                            <p:cTn id="58" dur="83" decel="50000">
                                              <p:stCondLst>
                                                <p:cond delay="338"/>
                                              </p:stCondLst>
                                            </p:cTn>
                                            <p:tgtEl>
                                              <p:spTgt spid="18"/>
                                            </p:tgtEl>
                                          </p:cBhvr>
                                          <p:to x="100000" y="100000"/>
                                        </p:animScale>
                                        <p:animScale>
                                          <p:cBhvr>
                                            <p:cTn id="59" dur="13">
                                              <p:stCondLst>
                                                <p:cond delay="656"/>
                                              </p:stCondLst>
                                            </p:cTn>
                                            <p:tgtEl>
                                              <p:spTgt spid="18"/>
                                            </p:tgtEl>
                                          </p:cBhvr>
                                          <p:to x="100000" y="80000"/>
                                        </p:animScale>
                                        <p:animScale>
                                          <p:cBhvr>
                                            <p:cTn id="60" dur="83" decel="50000">
                                              <p:stCondLst>
                                                <p:cond delay="669"/>
                                              </p:stCondLst>
                                            </p:cTn>
                                            <p:tgtEl>
                                              <p:spTgt spid="18"/>
                                            </p:tgtEl>
                                          </p:cBhvr>
                                          <p:to x="100000" y="100000"/>
                                        </p:animScale>
                                        <p:animScale>
                                          <p:cBhvr>
                                            <p:cTn id="61" dur="13">
                                              <p:stCondLst>
                                                <p:cond delay="821"/>
                                              </p:stCondLst>
                                            </p:cTn>
                                            <p:tgtEl>
                                              <p:spTgt spid="18"/>
                                            </p:tgtEl>
                                          </p:cBhvr>
                                          <p:to x="100000" y="90000"/>
                                        </p:animScale>
                                        <p:animScale>
                                          <p:cBhvr>
                                            <p:cTn id="62" dur="83" decel="50000">
                                              <p:stCondLst>
                                                <p:cond delay="834"/>
                                              </p:stCondLst>
                                            </p:cTn>
                                            <p:tgtEl>
                                              <p:spTgt spid="18"/>
                                            </p:tgtEl>
                                          </p:cBhvr>
                                          <p:to x="100000" y="100000"/>
                                        </p:animScale>
                                        <p:animScale>
                                          <p:cBhvr>
                                            <p:cTn id="63" dur="13">
                                              <p:stCondLst>
                                                <p:cond delay="904"/>
                                              </p:stCondLst>
                                            </p:cTn>
                                            <p:tgtEl>
                                              <p:spTgt spid="18"/>
                                            </p:tgtEl>
                                          </p:cBhvr>
                                          <p:to x="100000" y="95000"/>
                                        </p:animScale>
                                        <p:animScale>
                                          <p:cBhvr>
                                            <p:cTn id="64" dur="83" decel="50000">
                                              <p:stCondLst>
                                                <p:cond delay="917"/>
                                              </p:stCondLst>
                                            </p:cTn>
                                            <p:tgtEl>
                                              <p:spTgt spid="18"/>
                                            </p:tgtEl>
                                          </p:cBhvr>
                                          <p:to x="100000" y="100000"/>
                                        </p:animScale>
                                      </p:childTnLst>
                                    </p:cTn>
                                  </p:par>
                                  <p:par>
                                    <p:cTn id="65" presetID="27" presetClass="emph" presetSubtype="0" fill="remove" grpId="1" nodeType="withEffect">
                                      <p:stCondLst>
                                        <p:cond delay="0"/>
                                      </p:stCondLst>
                                      <p:iterate type="lt">
                                        <p:tmPct val="10000"/>
                                      </p:iterate>
                                      <p:childTnLst>
                                        <p:animClr clrSpc="rgb" dir="cw">
                                          <p:cBhvr override="childStyle">
                                            <p:cTn id="66" dur="500" autoRev="1" fill="remove"/>
                                            <p:tgtEl>
                                              <p:spTgt spid="18"/>
                                            </p:tgtEl>
                                            <p:attrNameLst>
                                              <p:attrName>style.color</p:attrName>
                                            </p:attrNameLst>
                                          </p:cBhvr>
                                          <p:to>
                                            <a:srgbClr val="FFC740"/>
                                          </p:to>
                                        </p:animClr>
                                        <p:animClr clrSpc="rgb" dir="cw">
                                          <p:cBhvr>
                                            <p:cTn id="67" dur="500" autoRev="1" fill="remove"/>
                                            <p:tgtEl>
                                              <p:spTgt spid="18"/>
                                            </p:tgtEl>
                                            <p:attrNameLst>
                                              <p:attrName>fillcolor</p:attrName>
                                            </p:attrNameLst>
                                          </p:cBhvr>
                                          <p:to>
                                            <a:srgbClr val="FFC740"/>
                                          </p:to>
                                        </p:animClr>
                                        <p:set>
                                          <p:cBhvr>
                                            <p:cTn id="68" dur="500" autoRev="1" fill="remove"/>
                                            <p:tgtEl>
                                              <p:spTgt spid="18"/>
                                            </p:tgtEl>
                                            <p:attrNameLst>
                                              <p:attrName>fill.type</p:attrName>
                                            </p:attrNameLst>
                                          </p:cBhvr>
                                          <p:to>
                                            <p:strVal val="solid"/>
                                          </p:to>
                                        </p:set>
                                        <p:set>
                                          <p:cBhvr>
                                            <p:cTn id="69" dur="500" autoRev="1" fill="remove"/>
                                            <p:tgtEl>
                                              <p:spTgt spid="18"/>
                                            </p:tgtEl>
                                            <p:attrNameLst>
                                              <p:attrName>fill.on</p:attrName>
                                            </p:attrNameLst>
                                          </p:cBhvr>
                                          <p:to>
                                            <p:strVal val="true"/>
                                          </p:to>
                                        </p:set>
                                      </p:childTnLst>
                                    </p:cTn>
                                  </p:par>
                                  <p:par>
                                    <p:cTn id="70" presetID="21" presetClass="entr" presetSubtype="1"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heel(1)">
                                          <p:cBhvr>
                                            <p:cTn id="72" dur="1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8" grpId="0"/>
          <p:bldP spid="18" grpId="1"/>
          <p:bldP spid="20" grpId="0" animBg="1"/>
          <p:bldP spid="14" grpId="0"/>
          <p:bldP spid="14" grpId="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任意多边形: 形状 31"/>
          <p:cNvSpPr/>
          <p:nvPr/>
        </p:nvSpPr>
        <p:spPr>
          <a:xfrm>
            <a:off x="6516912" y="1773756"/>
            <a:ext cx="5398625" cy="4855574"/>
          </a:xfrm>
          <a:custGeom>
            <a:avLst/>
            <a:gdLst>
              <a:gd name="connsiteX0" fmla="*/ 3432723 w 5688089"/>
              <a:gd name="connsiteY0" fmla="*/ 0 h 5124392"/>
              <a:gd name="connsiteX1" fmla="*/ 5616254 w 5688089"/>
              <a:gd name="connsiteY1" fmla="*/ 746211 h 5124392"/>
              <a:gd name="connsiteX2" fmla="*/ 5688089 w 5688089"/>
              <a:gd name="connsiteY2" fmla="*/ 808363 h 5124392"/>
              <a:gd name="connsiteX3" fmla="*/ 5688089 w 5688089"/>
              <a:gd name="connsiteY3" fmla="*/ 5124392 h 5124392"/>
              <a:gd name="connsiteX4" fmla="*/ 609434 w 5688089"/>
              <a:gd name="connsiteY4" fmla="*/ 5124392 h 5124392"/>
              <a:gd name="connsiteX5" fmla="*/ 586255 w 5688089"/>
              <a:gd name="connsiteY5" fmla="*/ 5094885 h 5124392"/>
              <a:gd name="connsiteX6" fmla="*/ 0 w 5688089"/>
              <a:gd name="connsiteY6" fmla="*/ 3267817 h 5124392"/>
              <a:gd name="connsiteX7" fmla="*/ 3432723 w 5688089"/>
              <a:gd name="connsiteY7" fmla="*/ 0 h 512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88089" h="5124392">
                <a:moveTo>
                  <a:pt x="3432723" y="0"/>
                </a:moveTo>
                <a:cubicBezTo>
                  <a:pt x="4262154" y="0"/>
                  <a:pt x="5022877" y="280037"/>
                  <a:pt x="5616254" y="746211"/>
                </a:cubicBezTo>
                <a:lnTo>
                  <a:pt x="5688089" y="808363"/>
                </a:lnTo>
                <a:lnTo>
                  <a:pt x="5688089" y="5124392"/>
                </a:lnTo>
                <a:lnTo>
                  <a:pt x="609434" y="5124392"/>
                </a:lnTo>
                <a:lnTo>
                  <a:pt x="586255" y="5094885"/>
                </a:lnTo>
                <a:cubicBezTo>
                  <a:pt x="216124" y="4573338"/>
                  <a:pt x="0" y="3944604"/>
                  <a:pt x="0" y="3267817"/>
                </a:cubicBezTo>
                <a:cubicBezTo>
                  <a:pt x="0" y="1463052"/>
                  <a:pt x="1536882" y="0"/>
                  <a:pt x="3432723"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燕尾形 109"/>
          <p:cNvSpPr/>
          <p:nvPr/>
        </p:nvSpPr>
        <p:spPr>
          <a:xfrm rot="5400000">
            <a:off x="1096970" y="2196564"/>
            <a:ext cx="359947" cy="575915"/>
          </a:xfrm>
          <a:prstGeom prst="chevron">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cxnSp>
        <p:nvCxnSpPr>
          <p:cNvPr id="7" name="直接连接符 6"/>
          <p:cNvCxnSpPr/>
          <p:nvPr/>
        </p:nvCxnSpPr>
        <p:spPr>
          <a:xfrm>
            <a:off x="1708452" y="2749484"/>
            <a:ext cx="3635457" cy="0"/>
          </a:xfrm>
          <a:prstGeom prst="line">
            <a:avLst/>
          </a:prstGeom>
          <a:ln>
            <a:solidFill>
              <a:schemeClr val="bg1">
                <a:lumMod val="7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613856" y="1676629"/>
            <a:ext cx="1313113" cy="430855"/>
          </a:xfrm>
          <a:prstGeom prst="rect">
            <a:avLst/>
          </a:prstGeom>
        </p:spPr>
        <p:txBody>
          <a:bodyPr wrap="none" lIns="91407" tIns="45704" rIns="91407" bIns="45704">
            <a:spAutoFit/>
          </a:bodyPr>
          <a:lstStyle/>
          <a:p>
            <a:r>
              <a:rPr lang="zh-CN" altLang="en-US" sz="2200" dirty="0">
                <a:solidFill>
                  <a:srgbClr val="FFC740"/>
                </a:solidFill>
                <a:latin typeface="微软雅黑" panose="020B0503020204020204" pitchFamily="34" charset="-122"/>
                <a:ea typeface="微软雅黑" panose="020B0503020204020204" pitchFamily="34" charset="-122"/>
              </a:rPr>
              <a:t>添加标题</a:t>
            </a:r>
            <a:endParaRPr lang="en-US" altLang="zh-CN" sz="2200" dirty="0">
              <a:solidFill>
                <a:srgbClr val="FFC740"/>
              </a:solidFill>
              <a:latin typeface="微软雅黑" panose="020B0503020204020204" pitchFamily="34" charset="-122"/>
              <a:ea typeface="微软雅黑" panose="020B0503020204020204" pitchFamily="34" charset="-122"/>
            </a:endParaRPr>
          </a:p>
        </p:txBody>
      </p:sp>
      <p:sp>
        <p:nvSpPr>
          <p:cNvPr id="13" name="矩形 47"/>
          <p:cNvSpPr>
            <a:spLocks noChangeArrowheads="1"/>
          </p:cNvSpPr>
          <p:nvPr/>
        </p:nvSpPr>
        <p:spPr bwMode="auto">
          <a:xfrm>
            <a:off x="1600898" y="2091259"/>
            <a:ext cx="3311505" cy="65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600" dirty="0">
                <a:solidFill>
                  <a:schemeClr val="bg1"/>
                </a:solidFill>
                <a:sym typeface="微软雅黑" panose="020B0503020204020204" pitchFamily="34" charset="-122"/>
              </a:rPr>
              <a:t>现代企业的竞争是企业文化的竞争，是人的素质的竞争。</a:t>
            </a:r>
          </a:p>
        </p:txBody>
      </p:sp>
      <p:sp>
        <p:nvSpPr>
          <p:cNvPr id="14" name="燕尾形 113"/>
          <p:cNvSpPr/>
          <p:nvPr/>
        </p:nvSpPr>
        <p:spPr>
          <a:xfrm rot="5400000">
            <a:off x="1096970" y="3676120"/>
            <a:ext cx="359947" cy="575915"/>
          </a:xfrm>
          <a:prstGeom prst="chevron">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cxnSp>
        <p:nvCxnSpPr>
          <p:cNvPr id="15" name="直接连接符 14"/>
          <p:cNvCxnSpPr/>
          <p:nvPr/>
        </p:nvCxnSpPr>
        <p:spPr>
          <a:xfrm>
            <a:off x="1708452" y="4391600"/>
            <a:ext cx="3635457" cy="0"/>
          </a:xfrm>
          <a:prstGeom prst="line">
            <a:avLst/>
          </a:prstGeom>
          <a:ln>
            <a:solidFill>
              <a:schemeClr val="bg1">
                <a:lumMod val="7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1613856" y="3044425"/>
            <a:ext cx="1313113" cy="430855"/>
          </a:xfrm>
          <a:prstGeom prst="rect">
            <a:avLst/>
          </a:prstGeom>
        </p:spPr>
        <p:txBody>
          <a:bodyPr wrap="none" lIns="91407" tIns="45704" rIns="91407" bIns="45704">
            <a:spAutoFit/>
          </a:bodyPr>
          <a:lstStyle/>
          <a:p>
            <a:r>
              <a:rPr lang="zh-CN" altLang="en-US" sz="2200" dirty="0">
                <a:solidFill>
                  <a:srgbClr val="FFC740"/>
                </a:solidFill>
                <a:latin typeface="微软雅黑" panose="020B0503020204020204" pitchFamily="34" charset="-122"/>
                <a:ea typeface="微软雅黑" panose="020B0503020204020204" pitchFamily="34" charset="-122"/>
              </a:rPr>
              <a:t>添加标题</a:t>
            </a:r>
            <a:endParaRPr lang="en-US" altLang="zh-CN" sz="2200" dirty="0">
              <a:solidFill>
                <a:srgbClr val="FFC740"/>
              </a:solidFill>
              <a:latin typeface="微软雅黑" panose="020B0503020204020204" pitchFamily="34" charset="-122"/>
              <a:ea typeface="微软雅黑" panose="020B0503020204020204" pitchFamily="34" charset="-122"/>
            </a:endParaRPr>
          </a:p>
        </p:txBody>
      </p:sp>
      <p:sp>
        <p:nvSpPr>
          <p:cNvPr id="17" name="矩形 47"/>
          <p:cNvSpPr>
            <a:spLocks noChangeArrowheads="1"/>
          </p:cNvSpPr>
          <p:nvPr/>
        </p:nvSpPr>
        <p:spPr bwMode="auto">
          <a:xfrm>
            <a:off x="1600897" y="3459054"/>
            <a:ext cx="4793011" cy="95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600" dirty="0">
                <a:solidFill>
                  <a:schemeClr val="bg1"/>
                </a:solidFill>
                <a:sym typeface="微软雅黑" panose="020B0503020204020204" pitchFamily="34" charset="-122"/>
              </a:rPr>
              <a:t>管理的基础是制度，麦当劳是常光顾的快餐店之所以几十年在世界各地畅销不衰，其核心竞争就是流程管理，</a:t>
            </a:r>
          </a:p>
        </p:txBody>
      </p:sp>
      <p:sp>
        <p:nvSpPr>
          <p:cNvPr id="18" name="燕尾形 117"/>
          <p:cNvSpPr/>
          <p:nvPr/>
        </p:nvSpPr>
        <p:spPr>
          <a:xfrm rot="5400000">
            <a:off x="1096970" y="5305096"/>
            <a:ext cx="359947" cy="575915"/>
          </a:xfrm>
          <a:prstGeom prst="chevron">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cxnSp>
        <p:nvCxnSpPr>
          <p:cNvPr id="19" name="直接连接符 18"/>
          <p:cNvCxnSpPr/>
          <p:nvPr/>
        </p:nvCxnSpPr>
        <p:spPr>
          <a:xfrm>
            <a:off x="1708452" y="6115174"/>
            <a:ext cx="3635457" cy="0"/>
          </a:xfrm>
          <a:prstGeom prst="line">
            <a:avLst/>
          </a:prstGeom>
          <a:ln>
            <a:solidFill>
              <a:schemeClr val="bg1">
                <a:lumMod val="7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1613856" y="4673403"/>
            <a:ext cx="1313113" cy="430855"/>
          </a:xfrm>
          <a:prstGeom prst="rect">
            <a:avLst/>
          </a:prstGeom>
        </p:spPr>
        <p:txBody>
          <a:bodyPr wrap="none" lIns="91407" tIns="45704" rIns="91407" bIns="45704">
            <a:spAutoFit/>
          </a:bodyPr>
          <a:lstStyle/>
          <a:p>
            <a:r>
              <a:rPr lang="zh-CN" altLang="en-US" sz="2200" dirty="0">
                <a:solidFill>
                  <a:srgbClr val="FFC740"/>
                </a:solidFill>
                <a:latin typeface="微软雅黑" panose="020B0503020204020204" pitchFamily="34" charset="-122"/>
                <a:ea typeface="微软雅黑" panose="020B0503020204020204" pitchFamily="34" charset="-122"/>
              </a:rPr>
              <a:t>添加标题</a:t>
            </a:r>
            <a:endParaRPr lang="en-US" altLang="zh-CN" sz="2200" dirty="0">
              <a:solidFill>
                <a:srgbClr val="FFC740"/>
              </a:solidFill>
              <a:latin typeface="微软雅黑" panose="020B0503020204020204" pitchFamily="34" charset="-122"/>
              <a:ea typeface="微软雅黑" panose="020B0503020204020204" pitchFamily="34" charset="-122"/>
            </a:endParaRPr>
          </a:p>
        </p:txBody>
      </p:sp>
      <p:sp>
        <p:nvSpPr>
          <p:cNvPr id="21" name="矩形 47"/>
          <p:cNvSpPr>
            <a:spLocks noChangeArrowheads="1"/>
          </p:cNvSpPr>
          <p:nvPr/>
        </p:nvSpPr>
        <p:spPr bwMode="auto">
          <a:xfrm>
            <a:off x="1600898" y="5088031"/>
            <a:ext cx="4495102" cy="95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a:lnSpc>
                <a:spcPct val="120000"/>
              </a:lnSpc>
              <a:spcBef>
                <a:spcPct val="0"/>
              </a:spcBef>
              <a:buNone/>
            </a:pPr>
            <a:r>
              <a:rPr lang="zh-CN" altLang="en-US" sz="1600" dirty="0">
                <a:solidFill>
                  <a:schemeClr val="bg1"/>
                </a:solidFill>
                <a:sym typeface="微软雅黑" panose="020B0503020204020204" pitchFamily="34" charset="-122"/>
              </a:rPr>
              <a:t>肯德基和麦当劳的管理条例都有几千条，麦当劳为了保持食物的新鲜度，汉堡包炸出</a:t>
            </a:r>
            <a:r>
              <a:rPr lang="en-US" altLang="zh-CN" sz="1600" dirty="0">
                <a:solidFill>
                  <a:schemeClr val="bg1"/>
                </a:solidFill>
                <a:sym typeface="微软雅黑" panose="020B0503020204020204" pitchFamily="34" charset="-122"/>
              </a:rPr>
              <a:t>7</a:t>
            </a:r>
            <a:r>
              <a:rPr lang="zh-CN" altLang="en-US" sz="1600" dirty="0">
                <a:solidFill>
                  <a:schemeClr val="bg1"/>
                </a:solidFill>
                <a:sym typeface="微软雅黑" panose="020B0503020204020204" pitchFamily="34" charset="-122"/>
              </a:rPr>
              <a:t>分钟后卖不掉就要扔掉，这</a:t>
            </a:r>
            <a:r>
              <a:rPr lang="en-US" altLang="zh-CN" sz="1600" dirty="0">
                <a:solidFill>
                  <a:schemeClr val="bg1"/>
                </a:solidFill>
                <a:sym typeface="微软雅黑" panose="020B0503020204020204" pitchFamily="34" charset="-122"/>
              </a:rPr>
              <a:t>7</a:t>
            </a:r>
            <a:r>
              <a:rPr lang="zh-CN" altLang="en-US" sz="1600" dirty="0">
                <a:solidFill>
                  <a:schemeClr val="bg1"/>
                </a:solidFill>
                <a:sym typeface="微软雅黑" panose="020B0503020204020204" pitchFamily="34" charset="-122"/>
              </a:rPr>
              <a:t>分钟就是经过详细的测算。</a:t>
            </a:r>
          </a:p>
        </p:txBody>
      </p:sp>
      <p:sp>
        <p:nvSpPr>
          <p:cNvPr id="22" name="文本框 21"/>
          <p:cNvSpPr txBox="1">
            <a:spLocks noChangeArrowheads="1"/>
          </p:cNvSpPr>
          <p:nvPr/>
        </p:nvSpPr>
        <p:spPr bwMode="auto">
          <a:xfrm>
            <a:off x="4571895" y="484245"/>
            <a:ext cx="30644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a:r>
              <a:rPr lang="zh-CN" altLang="en-US" sz="2200" dirty="0">
                <a:solidFill>
                  <a:schemeClr val="bg1"/>
                </a:solidFill>
                <a:latin typeface="微软雅黑" panose="020B0503020204020204" pitchFamily="34" charset="-122"/>
                <a:ea typeface="微软雅黑" panose="020B0503020204020204" pitchFamily="34" charset="-122"/>
              </a:rPr>
              <a:t>细节来自于制度</a:t>
            </a:r>
          </a:p>
        </p:txBody>
      </p:sp>
      <p:grpSp>
        <p:nvGrpSpPr>
          <p:cNvPr id="23" name="组合 22"/>
          <p:cNvGrpSpPr/>
          <p:nvPr/>
        </p:nvGrpSpPr>
        <p:grpSpPr>
          <a:xfrm>
            <a:off x="5712442" y="0"/>
            <a:ext cx="730990" cy="436632"/>
            <a:chOff x="5712442" y="0"/>
            <a:chExt cx="730990" cy="436632"/>
          </a:xfrm>
        </p:grpSpPr>
        <p:sp>
          <p:nvSpPr>
            <p:cNvPr id="24" name="流程图: 离页连接符 23"/>
            <p:cNvSpPr/>
            <p:nvPr/>
          </p:nvSpPr>
          <p:spPr>
            <a:xfrm>
              <a:off x="5712442" y="0"/>
              <a:ext cx="641131" cy="430887"/>
            </a:xfrm>
            <a:prstGeom prst="flowChartOffpageConnector">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a:spLocks noChangeArrowheads="1"/>
            </p:cNvSpPr>
            <p:nvPr/>
          </p:nvSpPr>
          <p:spPr bwMode="auto">
            <a:xfrm>
              <a:off x="5764822" y="5745"/>
              <a:ext cx="6786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200" dirty="0">
                  <a:solidFill>
                    <a:schemeClr val="bg1"/>
                  </a:solidFill>
                  <a:latin typeface="微软雅黑" panose="020B0503020204020204" pitchFamily="34" charset="-122"/>
                  <a:ea typeface="微软雅黑" panose="020B0503020204020204" pitchFamily="34" charset="-122"/>
                </a:rPr>
                <a:t>02</a:t>
              </a:r>
              <a:endParaRPr lang="zh-CN" altLang="en-US" sz="2200" dirty="0">
                <a:solidFill>
                  <a:schemeClr val="bg1"/>
                </a:solidFill>
                <a:latin typeface="微软雅黑" panose="020B0503020204020204" pitchFamily="34" charset="-122"/>
                <a:ea typeface="微软雅黑" panose="020B0503020204020204" pitchFamily="34" charset="-122"/>
              </a:endParaRPr>
            </a:p>
          </p:txBody>
        </p:sp>
      </p:grpSp>
      <p:pic>
        <p:nvPicPr>
          <p:cNvPr id="27" name="图片 26"/>
          <p:cNvPicPr>
            <a:picLocks noChangeAspect="1"/>
          </p:cNvPicPr>
          <p:nvPr/>
        </p:nvPicPr>
        <p:blipFill rotWithShape="1">
          <a:blip r:embed="rId3">
            <a:extLst>
              <a:ext uri="{28A0092B-C50C-407E-A947-70E740481C1C}">
                <a14:useLocalDpi xmlns:a14="http://schemas.microsoft.com/office/drawing/2010/main" val="0"/>
              </a:ext>
            </a:extLst>
          </a:blip>
          <a:srcRect t="772" r="-16550" b="-26988"/>
          <a:stretch>
            <a:fillRect/>
          </a:stretch>
        </p:blipFill>
        <p:spPr>
          <a:xfrm>
            <a:off x="6713503" y="1989183"/>
            <a:ext cx="6098309" cy="5876099"/>
          </a:xfrm>
          <a:prstGeom prst="ellipse">
            <a:avLst/>
          </a:prstGeom>
        </p:spPr>
      </p:pic>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ppt_y</p:attrName>
                                        </p:attrNameLst>
                                      </p:cBhvr>
                                      <p:tavLst>
                                        <p:tav tm="0">
                                          <p:val>
                                            <p:strVal val="#ppt_y-#ppt_h*1.125000"/>
                                          </p:val>
                                        </p:tav>
                                        <p:tav tm="100000">
                                          <p:val>
                                            <p:strVal val="#ppt_y"/>
                                          </p:val>
                                        </p:tav>
                                      </p:tavLst>
                                    </p:anim>
                                    <p:animEffect transition="in" filter="wipe(down)">
                                      <p:cBhvr>
                                        <p:cTn id="8" dur="500"/>
                                        <p:tgtEl>
                                          <p:spTgt spid="22"/>
                                        </p:tgtEl>
                                      </p:cBhvr>
                                    </p:animEffect>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par>
                          <p:cTn id="26" fill="hold">
                            <p:stCondLst>
                              <p:cond delay="2500"/>
                            </p:stCondLst>
                            <p:childTnLst>
                              <p:par>
                                <p:cTn id="27" presetID="47"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par>
                          <p:cTn id="43" fill="hold">
                            <p:stCondLst>
                              <p:cond delay="4500"/>
                            </p:stCondLst>
                            <p:childTnLst>
                              <p:par>
                                <p:cTn id="44" presetID="47" presetClass="entr" presetSubtype="0"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500"/>
                                        <p:tgtEl>
                                          <p:spTgt spid="19"/>
                                        </p:tgtEl>
                                      </p:cBhvr>
                                    </p:animEffect>
                                  </p:childTnLst>
                                </p:cTn>
                              </p:par>
                            </p:childTnLst>
                          </p:cTn>
                        </p:par>
                        <p:par>
                          <p:cTn id="53" fill="hold">
                            <p:stCondLst>
                              <p:cond delay="6000"/>
                            </p:stCondLst>
                            <p:childTnLst>
                              <p:par>
                                <p:cTn id="54" presetID="22" presetClass="entr" presetSubtype="8"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left)">
                                      <p:cBhvr>
                                        <p:cTn id="56" dur="500"/>
                                        <p:tgtEl>
                                          <p:spTgt spid="20"/>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left)">
                                      <p:cBhvr>
                                        <p:cTn id="59" dur="500"/>
                                        <p:tgtEl>
                                          <p:spTgt spid="21"/>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down)">
                                      <p:cBhvr>
                                        <p:cTn id="63" dur="750"/>
                                        <p:tgtEl>
                                          <p:spTgt spid="27"/>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up)">
                                      <p:cBhvr>
                                        <p:cTn id="66"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 grpId="0" animBg="1"/>
      <p:bldP spid="12" grpId="0"/>
      <p:bldP spid="13" grpId="0"/>
      <p:bldP spid="14" grpId="0" animBg="1"/>
      <p:bldP spid="16" grpId="0"/>
      <p:bldP spid="17" grpId="0"/>
      <p:bldP spid="18" grpId="0" animBg="1"/>
      <p:bldP spid="20"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圆角 26"/>
          <p:cNvSpPr/>
          <p:nvPr/>
        </p:nvSpPr>
        <p:spPr>
          <a:xfrm>
            <a:off x="637418" y="2267640"/>
            <a:ext cx="3105675" cy="3109802"/>
          </a:xfrm>
          <a:prstGeom prst="roundRect">
            <a:avLst/>
          </a:prstGeom>
          <a:solidFill>
            <a:schemeClr val="bg1">
              <a:lumMod val="85000"/>
            </a:schemeClr>
          </a:solidFill>
          <a:ln>
            <a:solidFill>
              <a:srgbClr val="FFC740"/>
            </a:solidFill>
          </a:ln>
          <a:effectLst>
            <a:outerShdw blurRad="50800" dist="381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圆角 25"/>
          <p:cNvSpPr/>
          <p:nvPr/>
        </p:nvSpPr>
        <p:spPr>
          <a:xfrm>
            <a:off x="4550876" y="2267640"/>
            <a:ext cx="3105675" cy="3109802"/>
          </a:xfrm>
          <a:prstGeom prst="roundRect">
            <a:avLst/>
          </a:prstGeom>
          <a:solidFill>
            <a:schemeClr val="bg1">
              <a:lumMod val="85000"/>
            </a:schemeClr>
          </a:solidFill>
          <a:ln>
            <a:solidFill>
              <a:srgbClr val="FFC740"/>
            </a:solidFill>
          </a:ln>
          <a:effectLst>
            <a:outerShdw blurRad="50800" dist="381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圆角 1"/>
          <p:cNvSpPr/>
          <p:nvPr/>
        </p:nvSpPr>
        <p:spPr>
          <a:xfrm>
            <a:off x="8464343" y="2267640"/>
            <a:ext cx="3105675" cy="3109802"/>
          </a:xfrm>
          <a:prstGeom prst="roundRect">
            <a:avLst/>
          </a:prstGeom>
          <a:solidFill>
            <a:schemeClr val="bg1">
              <a:lumMod val="85000"/>
            </a:schemeClr>
          </a:solidFill>
          <a:ln>
            <a:solidFill>
              <a:srgbClr val="FFC740"/>
            </a:solidFill>
          </a:ln>
          <a:effectLst>
            <a:outerShdw blurRad="50800" dist="381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975045" y="2898517"/>
            <a:ext cx="2619500" cy="2264851"/>
          </a:xfrm>
          <a:prstGeom prst="rect">
            <a:avLst/>
          </a:prstGeom>
        </p:spPr>
        <p:txBody>
          <a:bodyPr wrap="square">
            <a:spAutoFit/>
          </a:bodyPr>
          <a:lstStyle/>
          <a:p>
            <a:pPr>
              <a:lnSpc>
                <a:spcPct val="150000"/>
              </a:lnSpc>
              <a:spcBef>
                <a:spcPct val="0"/>
              </a:spcBef>
              <a:buNone/>
            </a:pPr>
            <a:r>
              <a:rPr lang="zh-CN" altLang="en-US" sz="1600" dirty="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rPr>
              <a:t>我曾经听了这样得一个故事，中国有个有名气的建筑家，搞了一辈子的房屋设计，让他最头疼的就是“香山宾馆”。他在设计的时候非常注重细节。</a:t>
            </a:r>
          </a:p>
        </p:txBody>
      </p:sp>
      <p:grpSp>
        <p:nvGrpSpPr>
          <p:cNvPr id="5" name="组合 4"/>
          <p:cNvGrpSpPr/>
          <p:nvPr/>
        </p:nvGrpSpPr>
        <p:grpSpPr>
          <a:xfrm>
            <a:off x="1359989" y="2036807"/>
            <a:ext cx="1660531" cy="461665"/>
            <a:chOff x="1705901" y="1366742"/>
            <a:chExt cx="1660531" cy="461665"/>
          </a:xfrm>
        </p:grpSpPr>
        <p:sp>
          <p:nvSpPr>
            <p:cNvPr id="4" name="矩形 3"/>
            <p:cNvSpPr/>
            <p:nvPr/>
          </p:nvSpPr>
          <p:spPr>
            <a:xfrm>
              <a:off x="1705901" y="1366742"/>
              <a:ext cx="1660531" cy="461346"/>
            </a:xfrm>
            <a:prstGeom prst="rect">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56"/>
            <p:cNvSpPr txBox="1"/>
            <p:nvPr/>
          </p:nvSpPr>
          <p:spPr>
            <a:xfrm>
              <a:off x="1823647" y="1366742"/>
              <a:ext cx="1542785" cy="461665"/>
            </a:xfrm>
            <a:prstGeom prst="rect">
              <a:avLst/>
            </a:prstGeom>
            <a:no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细节制度</a:t>
              </a:r>
            </a:p>
          </p:txBody>
        </p:sp>
      </p:grpSp>
      <p:sp>
        <p:nvSpPr>
          <p:cNvPr id="16" name="矩形 15"/>
          <p:cNvSpPr/>
          <p:nvPr/>
        </p:nvSpPr>
        <p:spPr>
          <a:xfrm>
            <a:off x="4717116" y="2867437"/>
            <a:ext cx="2837790" cy="2264851"/>
          </a:xfrm>
          <a:prstGeom prst="rect">
            <a:avLst/>
          </a:prstGeom>
        </p:spPr>
        <p:txBody>
          <a:bodyPr wrap="square">
            <a:spAutoFit/>
          </a:bodyPr>
          <a:lstStyle/>
          <a:p>
            <a:pPr lvl="0">
              <a:lnSpc>
                <a:spcPct val="150000"/>
              </a:lnSpc>
              <a:spcBef>
                <a:spcPct val="0"/>
              </a:spcBef>
              <a:buSzPct val="100000"/>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哪个地方种什么树、什么花</a:t>
            </a:r>
            <a:r>
              <a:rPr lang="en-US" altLang="zh-CN" sz="1600" dirty="0">
                <a:solidFill>
                  <a:schemeClr val="bg2">
                    <a:lumMod val="25000"/>
                  </a:schemeClr>
                </a:solidFill>
                <a:latin typeface="微软雅黑" panose="020B0503020204020204" pitchFamily="34" charset="-122"/>
                <a:ea typeface="微软雅黑" panose="020B0503020204020204" pitchFamily="34" charset="-122"/>
              </a:rPr>
              <a:t>;</a:t>
            </a:r>
            <a:r>
              <a:rPr lang="zh-CN" altLang="en-US" sz="1600" dirty="0">
                <a:solidFill>
                  <a:schemeClr val="bg2">
                    <a:lumMod val="25000"/>
                  </a:schemeClr>
                </a:solidFill>
                <a:latin typeface="微软雅黑" panose="020B0503020204020204" pitchFamily="34" charset="-122"/>
                <a:ea typeface="微软雅黑" panose="020B0503020204020204" pitchFamily="34" charset="-122"/>
              </a:rPr>
              <a:t> 式样都有标明，但工人在施工的时候，完全没有按照设计方案，因为他们认为这也不是盖房子，完全没有必要，于是建筑时随心所欲。</a:t>
            </a:r>
          </a:p>
        </p:txBody>
      </p:sp>
      <p:sp>
        <p:nvSpPr>
          <p:cNvPr id="17" name="矩形 16"/>
          <p:cNvSpPr/>
          <p:nvPr/>
        </p:nvSpPr>
        <p:spPr>
          <a:xfrm>
            <a:off x="8630583" y="3096864"/>
            <a:ext cx="2939435" cy="1245406"/>
          </a:xfrm>
          <a:prstGeom prst="rect">
            <a:avLst/>
          </a:prstGeom>
        </p:spPr>
        <p:txBody>
          <a:bodyPr wrap="square">
            <a:spAutoFit/>
          </a:bodyPr>
          <a:lstStyle/>
          <a:p>
            <a:pPr>
              <a:lnSpc>
                <a:spcPct val="150000"/>
              </a:lnSpc>
              <a:spcBef>
                <a:spcPct val="0"/>
              </a:spcBef>
              <a:buNone/>
            </a:pPr>
            <a:r>
              <a:rPr lang="zh-CN" altLang="en-US" sz="1735" dirty="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rPr>
              <a:t>因此我认为要有好的细节管理，首先要有严格的管理制度的管理细节来保障。</a:t>
            </a:r>
          </a:p>
        </p:txBody>
      </p:sp>
      <p:sp>
        <p:nvSpPr>
          <p:cNvPr id="22" name="文本框 21"/>
          <p:cNvSpPr txBox="1">
            <a:spLocks noChangeArrowheads="1"/>
          </p:cNvSpPr>
          <p:nvPr/>
        </p:nvSpPr>
        <p:spPr bwMode="auto">
          <a:xfrm>
            <a:off x="4571895" y="484245"/>
            <a:ext cx="30644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a:r>
              <a:rPr lang="zh-CN" altLang="en-US" sz="2200" dirty="0">
                <a:solidFill>
                  <a:schemeClr val="bg1"/>
                </a:solidFill>
                <a:latin typeface="微软雅黑" panose="020B0503020204020204" pitchFamily="34" charset="-122"/>
                <a:ea typeface="微软雅黑" panose="020B0503020204020204" pitchFamily="34" charset="-122"/>
              </a:rPr>
              <a:t>细节来自于制度</a:t>
            </a:r>
          </a:p>
        </p:txBody>
      </p:sp>
      <p:grpSp>
        <p:nvGrpSpPr>
          <p:cNvPr id="23" name="组合 22"/>
          <p:cNvGrpSpPr/>
          <p:nvPr/>
        </p:nvGrpSpPr>
        <p:grpSpPr>
          <a:xfrm>
            <a:off x="5712442" y="0"/>
            <a:ext cx="730990" cy="436632"/>
            <a:chOff x="5712442" y="0"/>
            <a:chExt cx="730990" cy="436632"/>
          </a:xfrm>
        </p:grpSpPr>
        <p:sp>
          <p:nvSpPr>
            <p:cNvPr id="24" name="流程图: 离页连接符 23"/>
            <p:cNvSpPr/>
            <p:nvPr/>
          </p:nvSpPr>
          <p:spPr>
            <a:xfrm>
              <a:off x="5712442" y="0"/>
              <a:ext cx="641131" cy="430887"/>
            </a:xfrm>
            <a:prstGeom prst="flowChartOffpageConnector">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a:spLocks noChangeArrowheads="1"/>
            </p:cNvSpPr>
            <p:nvPr/>
          </p:nvSpPr>
          <p:spPr bwMode="auto">
            <a:xfrm>
              <a:off x="5764822" y="5745"/>
              <a:ext cx="6786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200" dirty="0">
                  <a:solidFill>
                    <a:schemeClr val="bg1"/>
                  </a:solidFill>
                  <a:latin typeface="微软雅黑" panose="020B0503020204020204" pitchFamily="34" charset="-122"/>
                  <a:ea typeface="微软雅黑" panose="020B0503020204020204" pitchFamily="34" charset="-122"/>
                </a:rPr>
                <a:t>02</a:t>
              </a:r>
              <a:endParaRPr lang="zh-CN" altLang="en-US" sz="2200" dirty="0">
                <a:solidFill>
                  <a:schemeClr val="bg1"/>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5265734" y="2036807"/>
            <a:ext cx="1660531" cy="461665"/>
            <a:chOff x="1705901" y="1366742"/>
            <a:chExt cx="1660531" cy="461665"/>
          </a:xfrm>
        </p:grpSpPr>
        <p:sp>
          <p:nvSpPr>
            <p:cNvPr id="29" name="矩形 28"/>
            <p:cNvSpPr/>
            <p:nvPr/>
          </p:nvSpPr>
          <p:spPr>
            <a:xfrm>
              <a:off x="1705901" y="1366742"/>
              <a:ext cx="1660531" cy="461346"/>
            </a:xfrm>
            <a:prstGeom prst="rect">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56"/>
            <p:cNvSpPr txBox="1"/>
            <p:nvPr/>
          </p:nvSpPr>
          <p:spPr>
            <a:xfrm>
              <a:off x="1823647" y="1366742"/>
              <a:ext cx="1542785" cy="461665"/>
            </a:xfrm>
            <a:prstGeom prst="rect">
              <a:avLst/>
            </a:prstGeom>
            <a:no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细节制度</a:t>
              </a:r>
            </a:p>
          </p:txBody>
        </p:sp>
      </p:grpSp>
      <p:grpSp>
        <p:nvGrpSpPr>
          <p:cNvPr id="31" name="组合 30"/>
          <p:cNvGrpSpPr/>
          <p:nvPr/>
        </p:nvGrpSpPr>
        <p:grpSpPr>
          <a:xfrm>
            <a:off x="9171479" y="2036807"/>
            <a:ext cx="1660531" cy="461665"/>
            <a:chOff x="1705901" y="1366742"/>
            <a:chExt cx="1660531" cy="461665"/>
          </a:xfrm>
        </p:grpSpPr>
        <p:sp>
          <p:nvSpPr>
            <p:cNvPr id="32" name="矩形 31"/>
            <p:cNvSpPr/>
            <p:nvPr/>
          </p:nvSpPr>
          <p:spPr>
            <a:xfrm>
              <a:off x="1705901" y="1366742"/>
              <a:ext cx="1660531" cy="461346"/>
            </a:xfrm>
            <a:prstGeom prst="rect">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56"/>
            <p:cNvSpPr txBox="1"/>
            <p:nvPr/>
          </p:nvSpPr>
          <p:spPr>
            <a:xfrm>
              <a:off x="1823647" y="1366742"/>
              <a:ext cx="1542785" cy="461665"/>
            </a:xfrm>
            <a:prstGeom prst="rect">
              <a:avLst/>
            </a:prstGeom>
            <a:no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细节制度</a:t>
              </a:r>
            </a:p>
          </p:txBody>
        </p:sp>
      </p:grpSp>
      <p:grpSp>
        <p:nvGrpSpPr>
          <p:cNvPr id="34" name="组合 33"/>
          <p:cNvGrpSpPr/>
          <p:nvPr/>
        </p:nvGrpSpPr>
        <p:grpSpPr>
          <a:xfrm>
            <a:off x="3701071" y="3262367"/>
            <a:ext cx="914400" cy="914400"/>
            <a:chOff x="4325014" y="2538779"/>
            <a:chExt cx="914400" cy="914400"/>
          </a:xfrm>
        </p:grpSpPr>
        <p:sp>
          <p:nvSpPr>
            <p:cNvPr id="36" name="椭圆 35"/>
            <p:cNvSpPr/>
            <p:nvPr/>
          </p:nvSpPr>
          <p:spPr>
            <a:xfrm>
              <a:off x="4325014" y="2538779"/>
              <a:ext cx="914400" cy="914400"/>
            </a:xfrm>
            <a:prstGeom prst="ellipse">
              <a:avLst/>
            </a:prstGeom>
            <a:solidFill>
              <a:srgbClr val="FFC74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12"/>
            <p:cNvSpPr>
              <a:spLocks noEditPoints="1" noChangeArrowheads="1"/>
            </p:cNvSpPr>
            <p:nvPr/>
          </p:nvSpPr>
          <p:spPr bwMode="auto">
            <a:xfrm>
              <a:off x="4502663" y="2704251"/>
              <a:ext cx="558509" cy="561683"/>
            </a:xfrm>
            <a:custGeom>
              <a:avLst/>
              <a:gdLst>
                <a:gd name="T0" fmla="*/ 2147483647 w 85"/>
                <a:gd name="T1" fmla="*/ 2147483647 h 85"/>
                <a:gd name="T2" fmla="*/ 2147483647 w 85"/>
                <a:gd name="T3" fmla="*/ 2147483647 h 85"/>
                <a:gd name="T4" fmla="*/ 2147483647 w 85"/>
                <a:gd name="T5" fmla="*/ 2147483647 h 85"/>
                <a:gd name="T6" fmla="*/ 2147483647 w 85"/>
                <a:gd name="T7" fmla="*/ 2147483647 h 85"/>
                <a:gd name="T8" fmla="*/ 2147483647 w 85"/>
                <a:gd name="T9" fmla="*/ 2147483647 h 85"/>
                <a:gd name="T10" fmla="*/ 2147483647 w 85"/>
                <a:gd name="T11" fmla="*/ 2147483647 h 85"/>
                <a:gd name="T12" fmla="*/ 2147483647 w 85"/>
                <a:gd name="T13" fmla="*/ 2147483647 h 85"/>
                <a:gd name="T14" fmla="*/ 2147483647 w 85"/>
                <a:gd name="T15" fmla="*/ 2147483647 h 85"/>
                <a:gd name="T16" fmla="*/ 2147483647 w 85"/>
                <a:gd name="T17" fmla="*/ 2147483647 h 85"/>
                <a:gd name="T18" fmla="*/ 2147483647 w 85"/>
                <a:gd name="T19" fmla="*/ 2147483647 h 85"/>
                <a:gd name="T20" fmla="*/ 2147483647 w 85"/>
                <a:gd name="T21" fmla="*/ 2147483647 h 85"/>
                <a:gd name="T22" fmla="*/ 2147483647 w 85"/>
                <a:gd name="T23" fmla="*/ 2147483647 h 85"/>
                <a:gd name="T24" fmla="*/ 2147483647 w 85"/>
                <a:gd name="T25" fmla="*/ 2147483647 h 85"/>
                <a:gd name="T26" fmla="*/ 2147483647 w 85"/>
                <a:gd name="T27" fmla="*/ 2147483647 h 85"/>
                <a:gd name="T28" fmla="*/ 2147483647 w 85"/>
                <a:gd name="T29" fmla="*/ 2147483647 h 85"/>
                <a:gd name="T30" fmla="*/ 2147483647 w 85"/>
                <a:gd name="T31" fmla="*/ 2147483647 h 85"/>
                <a:gd name="T32" fmla="*/ 2147483647 w 85"/>
                <a:gd name="T33" fmla="*/ 2147483647 h 85"/>
                <a:gd name="T34" fmla="*/ 2147483647 w 85"/>
                <a:gd name="T35" fmla="*/ 2147483647 h 85"/>
                <a:gd name="T36" fmla="*/ 2147483647 w 85"/>
                <a:gd name="T37" fmla="*/ 2147483647 h 85"/>
                <a:gd name="T38" fmla="*/ 2147483647 w 85"/>
                <a:gd name="T39" fmla="*/ 2147483647 h 85"/>
                <a:gd name="T40" fmla="*/ 2147483647 w 85"/>
                <a:gd name="T41" fmla="*/ 2147483647 h 85"/>
                <a:gd name="T42" fmla="*/ 2147483647 w 85"/>
                <a:gd name="T43" fmla="*/ 2147483647 h 85"/>
                <a:gd name="T44" fmla="*/ 2147483647 w 85"/>
                <a:gd name="T45" fmla="*/ 2147483647 h 85"/>
                <a:gd name="T46" fmla="*/ 2147483647 w 85"/>
                <a:gd name="T47" fmla="*/ 0 h 85"/>
                <a:gd name="T48" fmla="*/ 2147483647 w 85"/>
                <a:gd name="T49" fmla="*/ 0 h 85"/>
                <a:gd name="T50" fmla="*/ 2147483647 w 85"/>
                <a:gd name="T51" fmla="*/ 2147483647 h 85"/>
                <a:gd name="T52" fmla="*/ 2147483647 w 85"/>
                <a:gd name="T53" fmla="*/ 2147483647 h 85"/>
                <a:gd name="T54" fmla="*/ 2147483647 w 85"/>
                <a:gd name="T55" fmla="*/ 2147483647 h 85"/>
                <a:gd name="T56" fmla="*/ 2147483647 w 85"/>
                <a:gd name="T57" fmla="*/ 2147483647 h 85"/>
                <a:gd name="T58" fmla="*/ 2147483647 w 85"/>
                <a:gd name="T59" fmla="*/ 2147483647 h 85"/>
                <a:gd name="T60" fmla="*/ 2147483647 w 85"/>
                <a:gd name="T61" fmla="*/ 2147483647 h 85"/>
                <a:gd name="T62" fmla="*/ 2147483647 w 85"/>
                <a:gd name="T63" fmla="*/ 2147483647 h 85"/>
                <a:gd name="T64" fmla="*/ 2147483647 w 85"/>
                <a:gd name="T65" fmla="*/ 2147483647 h 85"/>
                <a:gd name="T66" fmla="*/ 2147483647 w 85"/>
                <a:gd name="T67" fmla="*/ 0 h 85"/>
                <a:gd name="T68" fmla="*/ 0 w 85"/>
                <a:gd name="T69" fmla="*/ 2147483647 h 85"/>
                <a:gd name="T70" fmla="*/ 0 w 85"/>
                <a:gd name="T71" fmla="*/ 2147483647 h 85"/>
                <a:gd name="T72" fmla="*/ 2147483647 w 85"/>
                <a:gd name="T73" fmla="*/ 2147483647 h 85"/>
                <a:gd name="T74" fmla="*/ 2147483647 w 85"/>
                <a:gd name="T75" fmla="*/ 2147483647 h 85"/>
                <a:gd name="T76" fmla="*/ 0 w 85"/>
                <a:gd name="T77" fmla="*/ 2147483647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5"/>
                <a:gd name="T118" fmla="*/ 0 h 85"/>
                <a:gd name="T119" fmla="*/ 85 w 85"/>
                <a:gd name="T120" fmla="*/ 85 h 8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chemeClr val="bg1">
                <a:lumMod val="50000"/>
              </a:schemeClr>
            </a:solidFill>
            <a:ln>
              <a:noFill/>
            </a:ln>
          </p:spPr>
          <p:txBody>
            <a:bodyPr anchor="ctr"/>
            <a:lstStyle/>
            <a:p>
              <a:endParaRPr lang="zh-CN" altLang="en-US" sz="1575"/>
            </a:p>
          </p:txBody>
        </p:sp>
      </p:grpSp>
      <p:grpSp>
        <p:nvGrpSpPr>
          <p:cNvPr id="8" name="组合 7"/>
          <p:cNvGrpSpPr/>
          <p:nvPr/>
        </p:nvGrpSpPr>
        <p:grpSpPr>
          <a:xfrm>
            <a:off x="7603247" y="3262367"/>
            <a:ext cx="914400" cy="914400"/>
            <a:chOff x="7603247" y="3262367"/>
            <a:chExt cx="914400" cy="914400"/>
          </a:xfrm>
        </p:grpSpPr>
        <p:sp>
          <p:nvSpPr>
            <p:cNvPr id="38" name="椭圆 37"/>
            <p:cNvSpPr/>
            <p:nvPr/>
          </p:nvSpPr>
          <p:spPr>
            <a:xfrm>
              <a:off x="7603247" y="3262367"/>
              <a:ext cx="914400" cy="914400"/>
            </a:xfrm>
            <a:prstGeom prst="ellipse">
              <a:avLst/>
            </a:prstGeom>
            <a:solidFill>
              <a:srgbClr val="FFC74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hand-holding-computer-window_759"/>
            <p:cNvSpPr>
              <a:spLocks noChangeAspect="1"/>
            </p:cNvSpPr>
            <p:nvPr/>
          </p:nvSpPr>
          <p:spPr bwMode="auto">
            <a:xfrm>
              <a:off x="7756712" y="3514876"/>
              <a:ext cx="540000" cy="442830"/>
            </a:xfrm>
            <a:custGeom>
              <a:avLst/>
              <a:gdLst>
                <a:gd name="connsiteX0" fmla="*/ 94228 w 607200"/>
                <a:gd name="connsiteY0" fmla="*/ 292831 h 497939"/>
                <a:gd name="connsiteX1" fmla="*/ 117481 w 607200"/>
                <a:gd name="connsiteY1" fmla="*/ 292831 h 497939"/>
                <a:gd name="connsiteX2" fmla="*/ 151068 w 607200"/>
                <a:gd name="connsiteY2" fmla="*/ 292831 h 497939"/>
                <a:gd name="connsiteX3" fmla="*/ 189822 w 607200"/>
                <a:gd name="connsiteY3" fmla="*/ 292831 h 497939"/>
                <a:gd name="connsiteX4" fmla="*/ 202740 w 607200"/>
                <a:gd name="connsiteY4" fmla="*/ 292831 h 497939"/>
                <a:gd name="connsiteX5" fmla="*/ 205323 w 607200"/>
                <a:gd name="connsiteY5" fmla="*/ 292831 h 497939"/>
                <a:gd name="connsiteX6" fmla="*/ 287999 w 607200"/>
                <a:gd name="connsiteY6" fmla="*/ 292831 h 497939"/>
                <a:gd name="connsiteX7" fmla="*/ 307376 w 607200"/>
                <a:gd name="connsiteY7" fmla="*/ 312175 h 497939"/>
                <a:gd name="connsiteX8" fmla="*/ 307376 w 607200"/>
                <a:gd name="connsiteY8" fmla="*/ 350862 h 497939"/>
                <a:gd name="connsiteX9" fmla="*/ 287999 w 607200"/>
                <a:gd name="connsiteY9" fmla="*/ 365047 h 497939"/>
                <a:gd name="connsiteX10" fmla="*/ 220825 w 607200"/>
                <a:gd name="connsiteY10" fmla="*/ 365047 h 497939"/>
                <a:gd name="connsiteX11" fmla="*/ 241494 w 607200"/>
                <a:gd name="connsiteY11" fmla="*/ 388260 h 497939"/>
                <a:gd name="connsiteX12" fmla="*/ 362924 w 607200"/>
                <a:gd name="connsiteY12" fmla="*/ 388260 h 497939"/>
                <a:gd name="connsiteX13" fmla="*/ 413304 w 607200"/>
                <a:gd name="connsiteY13" fmla="*/ 344414 h 497939"/>
                <a:gd name="connsiteX14" fmla="*/ 419763 w 607200"/>
                <a:gd name="connsiteY14" fmla="*/ 344414 h 497939"/>
                <a:gd name="connsiteX15" fmla="*/ 432681 w 607200"/>
                <a:gd name="connsiteY15" fmla="*/ 353441 h 497939"/>
                <a:gd name="connsiteX16" fmla="*/ 453350 w 607200"/>
                <a:gd name="connsiteY16" fmla="*/ 388260 h 497939"/>
                <a:gd name="connsiteX17" fmla="*/ 463684 w 607200"/>
                <a:gd name="connsiteY17" fmla="*/ 414051 h 497939"/>
                <a:gd name="connsiteX18" fmla="*/ 457225 w 607200"/>
                <a:gd name="connsiteY18" fmla="*/ 421789 h 497939"/>
                <a:gd name="connsiteX19" fmla="*/ 271205 w 607200"/>
                <a:gd name="connsiteY19" fmla="*/ 497874 h 497939"/>
                <a:gd name="connsiteX20" fmla="*/ 94228 w 607200"/>
                <a:gd name="connsiteY20" fmla="*/ 456607 h 497939"/>
                <a:gd name="connsiteX21" fmla="*/ 0 w 607200"/>
                <a:gd name="connsiteY21" fmla="*/ 272122 h 497939"/>
                <a:gd name="connsiteX22" fmla="*/ 67098 w 607200"/>
                <a:gd name="connsiteY22" fmla="*/ 272122 h 497939"/>
                <a:gd name="connsiteX23" fmla="*/ 67098 w 607200"/>
                <a:gd name="connsiteY23" fmla="*/ 497855 h 497939"/>
                <a:gd name="connsiteX24" fmla="*/ 0 w 607200"/>
                <a:gd name="connsiteY24" fmla="*/ 497855 h 497939"/>
                <a:gd name="connsiteX25" fmla="*/ 319132 w 607200"/>
                <a:gd name="connsiteY25" fmla="*/ 52809 h 497939"/>
                <a:gd name="connsiteX26" fmla="*/ 319132 w 607200"/>
                <a:gd name="connsiteY26" fmla="*/ 69584 h 497939"/>
                <a:gd name="connsiteX27" fmla="*/ 554184 w 607200"/>
                <a:gd name="connsiteY27" fmla="*/ 69584 h 497939"/>
                <a:gd name="connsiteX28" fmla="*/ 554184 w 607200"/>
                <a:gd name="connsiteY28" fmla="*/ 52809 h 497939"/>
                <a:gd name="connsiteX29" fmla="*/ 283596 w 607200"/>
                <a:gd name="connsiteY29" fmla="*/ 47069 h 497939"/>
                <a:gd name="connsiteX30" fmla="*/ 290818 w 607200"/>
                <a:gd name="connsiteY30" fmla="*/ 50060 h 497939"/>
                <a:gd name="connsiteX31" fmla="*/ 293356 w 607200"/>
                <a:gd name="connsiteY31" fmla="*/ 56187 h 497939"/>
                <a:gd name="connsiteX32" fmla="*/ 286573 w 607200"/>
                <a:gd name="connsiteY32" fmla="*/ 53684 h 497939"/>
                <a:gd name="connsiteX33" fmla="*/ 181486 w 607200"/>
                <a:gd name="connsiteY33" fmla="*/ 47009 h 497939"/>
                <a:gd name="connsiteX34" fmla="*/ 188897 w 607200"/>
                <a:gd name="connsiteY34" fmla="*/ 50060 h 497939"/>
                <a:gd name="connsiteX35" fmla="*/ 191482 w 607200"/>
                <a:gd name="connsiteY35" fmla="*/ 56265 h 497939"/>
                <a:gd name="connsiteX36" fmla="*/ 184490 w 607200"/>
                <a:gd name="connsiteY36" fmla="*/ 53684 h 497939"/>
                <a:gd name="connsiteX37" fmla="*/ 231880 w 607200"/>
                <a:gd name="connsiteY37" fmla="*/ 47007 h 497939"/>
                <a:gd name="connsiteX38" fmla="*/ 239252 w 607200"/>
                <a:gd name="connsiteY38" fmla="*/ 50060 h 497939"/>
                <a:gd name="connsiteX39" fmla="*/ 241812 w 607200"/>
                <a:gd name="connsiteY39" fmla="*/ 56240 h 497939"/>
                <a:gd name="connsiteX40" fmla="*/ 234886 w 607200"/>
                <a:gd name="connsiteY40" fmla="*/ 53684 h 497939"/>
                <a:gd name="connsiteX41" fmla="*/ 298365 w 607200"/>
                <a:gd name="connsiteY41" fmla="*/ 25794 h 497939"/>
                <a:gd name="connsiteX42" fmla="*/ 281566 w 607200"/>
                <a:gd name="connsiteY42" fmla="*/ 42560 h 497939"/>
                <a:gd name="connsiteX43" fmla="*/ 283596 w 607200"/>
                <a:gd name="connsiteY43" fmla="*/ 47069 h 497939"/>
                <a:gd name="connsiteX44" fmla="*/ 278956 w 607200"/>
                <a:gd name="connsiteY44" fmla="*/ 45147 h 497939"/>
                <a:gd name="connsiteX45" fmla="*/ 262181 w 607200"/>
                <a:gd name="connsiteY45" fmla="*/ 61922 h 497939"/>
                <a:gd name="connsiteX46" fmla="*/ 278956 w 607200"/>
                <a:gd name="connsiteY46" fmla="*/ 78697 h 497939"/>
                <a:gd name="connsiteX47" fmla="*/ 295731 w 607200"/>
                <a:gd name="connsiteY47" fmla="*/ 61922 h 497939"/>
                <a:gd name="connsiteX48" fmla="*/ 293356 w 607200"/>
                <a:gd name="connsiteY48" fmla="*/ 56187 h 497939"/>
                <a:gd name="connsiteX49" fmla="*/ 298365 w 607200"/>
                <a:gd name="connsiteY49" fmla="*/ 58036 h 497939"/>
                <a:gd name="connsiteX50" fmla="*/ 315163 w 607200"/>
                <a:gd name="connsiteY50" fmla="*/ 42560 h 497939"/>
                <a:gd name="connsiteX51" fmla="*/ 298365 w 607200"/>
                <a:gd name="connsiteY51" fmla="*/ 25794 h 497939"/>
                <a:gd name="connsiteX52" fmla="*/ 246677 w 607200"/>
                <a:gd name="connsiteY52" fmla="*/ 25794 h 497939"/>
                <a:gd name="connsiteX53" fmla="*/ 229878 w 607200"/>
                <a:gd name="connsiteY53" fmla="*/ 42560 h 497939"/>
                <a:gd name="connsiteX54" fmla="*/ 231880 w 607200"/>
                <a:gd name="connsiteY54" fmla="*/ 47007 h 497939"/>
                <a:gd name="connsiteX55" fmla="*/ 227390 w 607200"/>
                <a:gd name="connsiteY55" fmla="*/ 45147 h 497939"/>
                <a:gd name="connsiteX56" fmla="*/ 210615 w 607200"/>
                <a:gd name="connsiteY56" fmla="*/ 61922 h 497939"/>
                <a:gd name="connsiteX57" fmla="*/ 227390 w 607200"/>
                <a:gd name="connsiteY57" fmla="*/ 78697 h 497939"/>
                <a:gd name="connsiteX58" fmla="*/ 244165 w 607200"/>
                <a:gd name="connsiteY58" fmla="*/ 61922 h 497939"/>
                <a:gd name="connsiteX59" fmla="*/ 241812 w 607200"/>
                <a:gd name="connsiteY59" fmla="*/ 56240 h 497939"/>
                <a:gd name="connsiteX60" fmla="*/ 246677 w 607200"/>
                <a:gd name="connsiteY60" fmla="*/ 58036 h 497939"/>
                <a:gd name="connsiteX61" fmla="*/ 263475 w 607200"/>
                <a:gd name="connsiteY61" fmla="*/ 42560 h 497939"/>
                <a:gd name="connsiteX62" fmla="*/ 246677 w 607200"/>
                <a:gd name="connsiteY62" fmla="*/ 25794 h 497939"/>
                <a:gd name="connsiteX63" fmla="*/ 196281 w 607200"/>
                <a:gd name="connsiteY63" fmla="*/ 25794 h 497939"/>
                <a:gd name="connsiteX64" fmla="*/ 179483 w 607200"/>
                <a:gd name="connsiteY64" fmla="*/ 42560 h 497939"/>
                <a:gd name="connsiteX65" fmla="*/ 181486 w 607200"/>
                <a:gd name="connsiteY65" fmla="*/ 47009 h 497939"/>
                <a:gd name="connsiteX66" fmla="*/ 176962 w 607200"/>
                <a:gd name="connsiteY66" fmla="*/ 45147 h 497939"/>
                <a:gd name="connsiteX67" fmla="*/ 160084 w 607200"/>
                <a:gd name="connsiteY67" fmla="*/ 61922 h 497939"/>
                <a:gd name="connsiteX68" fmla="*/ 176962 w 607200"/>
                <a:gd name="connsiteY68" fmla="*/ 78697 h 497939"/>
                <a:gd name="connsiteX69" fmla="*/ 193840 w 607200"/>
                <a:gd name="connsiteY69" fmla="*/ 61922 h 497939"/>
                <a:gd name="connsiteX70" fmla="*/ 191482 w 607200"/>
                <a:gd name="connsiteY70" fmla="*/ 56265 h 497939"/>
                <a:gd name="connsiteX71" fmla="*/ 196281 w 607200"/>
                <a:gd name="connsiteY71" fmla="*/ 58036 h 497939"/>
                <a:gd name="connsiteX72" fmla="*/ 213080 w 607200"/>
                <a:gd name="connsiteY72" fmla="*/ 42560 h 497939"/>
                <a:gd name="connsiteX73" fmla="*/ 196281 w 607200"/>
                <a:gd name="connsiteY73" fmla="*/ 25794 h 497939"/>
                <a:gd name="connsiteX74" fmla="*/ 171729 w 607200"/>
                <a:gd name="connsiteY74" fmla="*/ 0 h 497939"/>
                <a:gd name="connsiteX75" fmla="*/ 573603 w 607200"/>
                <a:gd name="connsiteY75" fmla="*/ 0 h 497939"/>
                <a:gd name="connsiteX76" fmla="*/ 607200 w 607200"/>
                <a:gd name="connsiteY76" fmla="*/ 33532 h 497939"/>
                <a:gd name="connsiteX77" fmla="*/ 607200 w 607200"/>
                <a:gd name="connsiteY77" fmla="*/ 368852 h 497939"/>
                <a:gd name="connsiteX78" fmla="*/ 573603 w 607200"/>
                <a:gd name="connsiteY78" fmla="*/ 402384 h 497939"/>
                <a:gd name="connsiteX79" fmla="*/ 476688 w 607200"/>
                <a:gd name="connsiteY79" fmla="*/ 402384 h 497939"/>
                <a:gd name="connsiteX80" fmla="*/ 484441 w 607200"/>
                <a:gd name="connsiteY80" fmla="*/ 393356 h 497939"/>
                <a:gd name="connsiteX81" fmla="*/ 474104 w 607200"/>
                <a:gd name="connsiteY81" fmla="*/ 368852 h 497939"/>
                <a:gd name="connsiteX82" fmla="*/ 573603 w 607200"/>
                <a:gd name="connsiteY82" fmla="*/ 368852 h 497939"/>
                <a:gd name="connsiteX83" fmla="*/ 573603 w 607200"/>
                <a:gd name="connsiteY83" fmla="*/ 83830 h 497939"/>
                <a:gd name="connsiteX84" fmla="*/ 171729 w 607200"/>
                <a:gd name="connsiteY84" fmla="*/ 83830 h 497939"/>
                <a:gd name="connsiteX85" fmla="*/ 171729 w 607200"/>
                <a:gd name="connsiteY85" fmla="*/ 273415 h 497939"/>
                <a:gd name="connsiteX86" fmla="*/ 138132 w 607200"/>
                <a:gd name="connsiteY86" fmla="*/ 273415 h 497939"/>
                <a:gd name="connsiteX87" fmla="*/ 138132 w 607200"/>
                <a:gd name="connsiteY87" fmla="*/ 33532 h 497939"/>
                <a:gd name="connsiteX88" fmla="*/ 171729 w 607200"/>
                <a:gd name="connsiteY88" fmla="*/ 0 h 497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607200" h="497939">
                  <a:moveTo>
                    <a:pt x="94228" y="292831"/>
                  </a:moveTo>
                  <a:lnTo>
                    <a:pt x="117481" y="292831"/>
                  </a:lnTo>
                  <a:lnTo>
                    <a:pt x="151068" y="292831"/>
                  </a:lnTo>
                  <a:lnTo>
                    <a:pt x="189822" y="292831"/>
                  </a:lnTo>
                  <a:lnTo>
                    <a:pt x="202740" y="292831"/>
                  </a:lnTo>
                  <a:lnTo>
                    <a:pt x="205323" y="292831"/>
                  </a:lnTo>
                  <a:lnTo>
                    <a:pt x="287999" y="292831"/>
                  </a:lnTo>
                  <a:cubicBezTo>
                    <a:pt x="308668" y="292831"/>
                    <a:pt x="307376" y="312175"/>
                    <a:pt x="307376" y="312175"/>
                  </a:cubicBezTo>
                  <a:lnTo>
                    <a:pt x="307376" y="350862"/>
                  </a:lnTo>
                  <a:cubicBezTo>
                    <a:pt x="307376" y="366337"/>
                    <a:pt x="287999" y="365047"/>
                    <a:pt x="287999" y="365047"/>
                  </a:cubicBezTo>
                  <a:lnTo>
                    <a:pt x="220825" y="365047"/>
                  </a:lnTo>
                  <a:cubicBezTo>
                    <a:pt x="227284" y="374074"/>
                    <a:pt x="233743" y="381812"/>
                    <a:pt x="241494" y="388260"/>
                  </a:cubicBezTo>
                  <a:lnTo>
                    <a:pt x="362924" y="388260"/>
                  </a:lnTo>
                  <a:cubicBezTo>
                    <a:pt x="387468" y="370206"/>
                    <a:pt x="401678" y="346993"/>
                    <a:pt x="413304" y="344414"/>
                  </a:cubicBezTo>
                  <a:cubicBezTo>
                    <a:pt x="414596" y="344414"/>
                    <a:pt x="414596" y="344414"/>
                    <a:pt x="419763" y="344414"/>
                  </a:cubicBezTo>
                  <a:cubicBezTo>
                    <a:pt x="423638" y="345704"/>
                    <a:pt x="432681" y="353441"/>
                    <a:pt x="432681" y="353441"/>
                  </a:cubicBezTo>
                  <a:cubicBezTo>
                    <a:pt x="440432" y="362468"/>
                    <a:pt x="448183" y="376653"/>
                    <a:pt x="453350" y="388260"/>
                  </a:cubicBezTo>
                  <a:cubicBezTo>
                    <a:pt x="459809" y="402445"/>
                    <a:pt x="463684" y="414051"/>
                    <a:pt x="463684" y="414051"/>
                  </a:cubicBezTo>
                  <a:cubicBezTo>
                    <a:pt x="462392" y="416630"/>
                    <a:pt x="459809" y="419210"/>
                    <a:pt x="457225" y="421789"/>
                  </a:cubicBezTo>
                  <a:cubicBezTo>
                    <a:pt x="379717" y="503032"/>
                    <a:pt x="271205" y="497874"/>
                    <a:pt x="271205" y="497874"/>
                  </a:cubicBezTo>
                  <a:cubicBezTo>
                    <a:pt x="225992" y="497874"/>
                    <a:pt x="94228" y="456607"/>
                    <a:pt x="94228" y="456607"/>
                  </a:cubicBezTo>
                  <a:close/>
                  <a:moveTo>
                    <a:pt x="0" y="272122"/>
                  </a:moveTo>
                  <a:lnTo>
                    <a:pt x="67098" y="272122"/>
                  </a:lnTo>
                  <a:lnTo>
                    <a:pt x="67098" y="497855"/>
                  </a:lnTo>
                  <a:lnTo>
                    <a:pt x="0" y="497855"/>
                  </a:lnTo>
                  <a:close/>
                  <a:moveTo>
                    <a:pt x="319132" y="52809"/>
                  </a:moveTo>
                  <a:lnTo>
                    <a:pt x="319132" y="69584"/>
                  </a:lnTo>
                  <a:lnTo>
                    <a:pt x="554184" y="69584"/>
                  </a:lnTo>
                  <a:lnTo>
                    <a:pt x="554184" y="52809"/>
                  </a:lnTo>
                  <a:close/>
                  <a:moveTo>
                    <a:pt x="283596" y="47069"/>
                  </a:moveTo>
                  <a:lnTo>
                    <a:pt x="290818" y="50060"/>
                  </a:lnTo>
                  <a:lnTo>
                    <a:pt x="293356" y="56187"/>
                  </a:lnTo>
                  <a:lnTo>
                    <a:pt x="286573" y="53684"/>
                  </a:lnTo>
                  <a:close/>
                  <a:moveTo>
                    <a:pt x="181486" y="47009"/>
                  </a:moveTo>
                  <a:lnTo>
                    <a:pt x="188897" y="50060"/>
                  </a:lnTo>
                  <a:lnTo>
                    <a:pt x="191482" y="56265"/>
                  </a:lnTo>
                  <a:lnTo>
                    <a:pt x="184490" y="53684"/>
                  </a:lnTo>
                  <a:close/>
                  <a:moveTo>
                    <a:pt x="231880" y="47007"/>
                  </a:moveTo>
                  <a:lnTo>
                    <a:pt x="239252" y="50060"/>
                  </a:lnTo>
                  <a:lnTo>
                    <a:pt x="241812" y="56240"/>
                  </a:lnTo>
                  <a:lnTo>
                    <a:pt x="234886" y="53684"/>
                  </a:lnTo>
                  <a:close/>
                  <a:moveTo>
                    <a:pt x="298365" y="25794"/>
                  </a:moveTo>
                  <a:cubicBezTo>
                    <a:pt x="289319" y="25794"/>
                    <a:pt x="281566" y="32242"/>
                    <a:pt x="281566" y="42560"/>
                  </a:cubicBezTo>
                  <a:lnTo>
                    <a:pt x="283596" y="47069"/>
                  </a:lnTo>
                  <a:lnTo>
                    <a:pt x="278956" y="45147"/>
                  </a:lnTo>
                  <a:cubicBezTo>
                    <a:pt x="269691" y="45147"/>
                    <a:pt x="262181" y="52657"/>
                    <a:pt x="262181" y="61922"/>
                  </a:cubicBezTo>
                  <a:cubicBezTo>
                    <a:pt x="262181" y="71187"/>
                    <a:pt x="269691" y="78697"/>
                    <a:pt x="278956" y="78697"/>
                  </a:cubicBezTo>
                  <a:cubicBezTo>
                    <a:pt x="288221" y="78697"/>
                    <a:pt x="295731" y="71187"/>
                    <a:pt x="295731" y="61922"/>
                  </a:cubicBezTo>
                  <a:lnTo>
                    <a:pt x="293356" y="56187"/>
                  </a:lnTo>
                  <a:lnTo>
                    <a:pt x="298365" y="58036"/>
                  </a:lnTo>
                  <a:cubicBezTo>
                    <a:pt x="307410" y="58036"/>
                    <a:pt x="315163" y="51588"/>
                    <a:pt x="315163" y="42560"/>
                  </a:cubicBezTo>
                  <a:cubicBezTo>
                    <a:pt x="315163" y="32242"/>
                    <a:pt x="307410" y="25794"/>
                    <a:pt x="298365" y="25794"/>
                  </a:cubicBezTo>
                  <a:close/>
                  <a:moveTo>
                    <a:pt x="246677" y="25794"/>
                  </a:moveTo>
                  <a:cubicBezTo>
                    <a:pt x="237632" y="25794"/>
                    <a:pt x="229878" y="32242"/>
                    <a:pt x="229878" y="42560"/>
                  </a:cubicBezTo>
                  <a:lnTo>
                    <a:pt x="231880" y="47007"/>
                  </a:lnTo>
                  <a:lnTo>
                    <a:pt x="227390" y="45147"/>
                  </a:lnTo>
                  <a:cubicBezTo>
                    <a:pt x="218125" y="45147"/>
                    <a:pt x="210615" y="52657"/>
                    <a:pt x="210615" y="61922"/>
                  </a:cubicBezTo>
                  <a:cubicBezTo>
                    <a:pt x="210615" y="71187"/>
                    <a:pt x="218125" y="78697"/>
                    <a:pt x="227390" y="78697"/>
                  </a:cubicBezTo>
                  <a:cubicBezTo>
                    <a:pt x="236655" y="78697"/>
                    <a:pt x="244165" y="71187"/>
                    <a:pt x="244165" y="61922"/>
                  </a:cubicBezTo>
                  <a:lnTo>
                    <a:pt x="241812" y="56240"/>
                  </a:lnTo>
                  <a:lnTo>
                    <a:pt x="246677" y="58036"/>
                  </a:lnTo>
                  <a:cubicBezTo>
                    <a:pt x="255722" y="58036"/>
                    <a:pt x="263475" y="51588"/>
                    <a:pt x="263475" y="42560"/>
                  </a:cubicBezTo>
                  <a:cubicBezTo>
                    <a:pt x="263475" y="32242"/>
                    <a:pt x="255722" y="25794"/>
                    <a:pt x="246677" y="25794"/>
                  </a:cubicBezTo>
                  <a:close/>
                  <a:moveTo>
                    <a:pt x="196281" y="25794"/>
                  </a:moveTo>
                  <a:cubicBezTo>
                    <a:pt x="187236" y="25794"/>
                    <a:pt x="179483" y="32242"/>
                    <a:pt x="179483" y="42560"/>
                  </a:cubicBezTo>
                  <a:lnTo>
                    <a:pt x="181486" y="47009"/>
                  </a:lnTo>
                  <a:lnTo>
                    <a:pt x="176962" y="45147"/>
                  </a:lnTo>
                  <a:cubicBezTo>
                    <a:pt x="167641" y="45147"/>
                    <a:pt x="160084" y="52657"/>
                    <a:pt x="160084" y="61922"/>
                  </a:cubicBezTo>
                  <a:cubicBezTo>
                    <a:pt x="160084" y="71187"/>
                    <a:pt x="167641" y="78697"/>
                    <a:pt x="176962" y="78697"/>
                  </a:cubicBezTo>
                  <a:cubicBezTo>
                    <a:pt x="186283" y="78697"/>
                    <a:pt x="193840" y="71187"/>
                    <a:pt x="193840" y="61922"/>
                  </a:cubicBezTo>
                  <a:lnTo>
                    <a:pt x="191482" y="56265"/>
                  </a:lnTo>
                  <a:lnTo>
                    <a:pt x="196281" y="58036"/>
                  </a:lnTo>
                  <a:cubicBezTo>
                    <a:pt x="205327" y="58036"/>
                    <a:pt x="213080" y="51588"/>
                    <a:pt x="213080" y="42560"/>
                  </a:cubicBezTo>
                  <a:cubicBezTo>
                    <a:pt x="213080" y="32242"/>
                    <a:pt x="205327" y="25794"/>
                    <a:pt x="196281" y="25794"/>
                  </a:cubicBezTo>
                  <a:close/>
                  <a:moveTo>
                    <a:pt x="171729" y="0"/>
                  </a:moveTo>
                  <a:lnTo>
                    <a:pt x="573603" y="0"/>
                  </a:lnTo>
                  <a:cubicBezTo>
                    <a:pt x="592986" y="0"/>
                    <a:pt x="607200" y="15476"/>
                    <a:pt x="607200" y="33532"/>
                  </a:cubicBezTo>
                  <a:lnTo>
                    <a:pt x="607200" y="368852"/>
                  </a:lnTo>
                  <a:cubicBezTo>
                    <a:pt x="607200" y="386908"/>
                    <a:pt x="592986" y="402384"/>
                    <a:pt x="573603" y="402384"/>
                  </a:cubicBezTo>
                  <a:lnTo>
                    <a:pt x="476688" y="402384"/>
                  </a:lnTo>
                  <a:cubicBezTo>
                    <a:pt x="479273" y="399805"/>
                    <a:pt x="481857" y="397225"/>
                    <a:pt x="484441" y="393356"/>
                  </a:cubicBezTo>
                  <a:cubicBezTo>
                    <a:pt x="484441" y="393356"/>
                    <a:pt x="479273" y="381749"/>
                    <a:pt x="474104" y="368852"/>
                  </a:cubicBezTo>
                  <a:lnTo>
                    <a:pt x="573603" y="368852"/>
                  </a:lnTo>
                  <a:lnTo>
                    <a:pt x="573603" y="83830"/>
                  </a:lnTo>
                  <a:lnTo>
                    <a:pt x="171729" y="83830"/>
                  </a:lnTo>
                  <a:lnTo>
                    <a:pt x="171729" y="273415"/>
                  </a:lnTo>
                  <a:lnTo>
                    <a:pt x="138132" y="273415"/>
                  </a:lnTo>
                  <a:lnTo>
                    <a:pt x="138132" y="33532"/>
                  </a:lnTo>
                  <a:cubicBezTo>
                    <a:pt x="138132" y="15476"/>
                    <a:pt x="152346" y="0"/>
                    <a:pt x="171729" y="0"/>
                  </a:cubicBezTo>
                  <a:close/>
                </a:path>
              </a:pathLst>
            </a:custGeom>
            <a:solidFill>
              <a:schemeClr val="bg1">
                <a:lumMod val="50000"/>
              </a:schemeClr>
            </a:solidFill>
            <a:ln>
              <a:noFill/>
            </a:ln>
          </p:spPr>
          <p:txBody>
            <a:bodyPr/>
            <a:lstStyle/>
            <a:p>
              <a:endParaRPr lang="zh-CN" altLang="en-US"/>
            </a:p>
          </p:txBody>
        </p:sp>
      </p:gr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ppt_y</p:attrName>
                                        </p:attrNameLst>
                                      </p:cBhvr>
                                      <p:tavLst>
                                        <p:tav tm="0">
                                          <p:val>
                                            <p:strVal val="#ppt_y-#ppt_h*1.125000"/>
                                          </p:val>
                                        </p:tav>
                                        <p:tav tm="100000">
                                          <p:val>
                                            <p:strVal val="#ppt_y"/>
                                          </p:val>
                                        </p:tav>
                                      </p:tavLst>
                                    </p:anim>
                                    <p:animEffect transition="in" filter="wipe(down)">
                                      <p:cBhvr>
                                        <p:cTn id="8" dur="500"/>
                                        <p:tgtEl>
                                          <p:spTgt spid="22"/>
                                        </p:tgtEl>
                                      </p:cBhvr>
                                    </p:animEffect>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anim calcmode="lin" valueType="num">
                                      <p:cBhvr>
                                        <p:cTn id="13" dur="500" fill="hold"/>
                                        <p:tgtEl>
                                          <p:spTgt spid="27"/>
                                        </p:tgtEl>
                                        <p:attrNameLst>
                                          <p:attrName>ppt_x</p:attrName>
                                        </p:attrNameLst>
                                      </p:cBhvr>
                                      <p:tavLst>
                                        <p:tav tm="0">
                                          <p:val>
                                            <p:strVal val="#ppt_x"/>
                                          </p:val>
                                        </p:tav>
                                        <p:tav tm="100000">
                                          <p:val>
                                            <p:strVal val="#ppt_x"/>
                                          </p:val>
                                        </p:tav>
                                      </p:tavLst>
                                    </p:anim>
                                    <p:anim calcmode="lin" valueType="num">
                                      <p:cBhvr>
                                        <p:cTn id="14" dur="500" fill="hold"/>
                                        <p:tgtEl>
                                          <p:spTgt spid="2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par>
                          <p:cTn id="21" fill="hold">
                            <p:stCondLst>
                              <p:cond delay="1500"/>
                            </p:stCondLst>
                            <p:childTnLst>
                              <p:par>
                                <p:cTn id="22" presetID="23" presetClass="entr" presetSubtype="32" fill="hold" grpId="0" nodeType="afterEffect">
                                  <p:stCondLst>
                                    <p:cond delay="0"/>
                                  </p:stCondLst>
                                  <p:iterate type="wd">
                                    <p:tmPct val="10000"/>
                                  </p:iterate>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strVal val="4*#ppt_w"/>
                                          </p:val>
                                        </p:tav>
                                        <p:tav tm="100000">
                                          <p:val>
                                            <p:strVal val="#ppt_w"/>
                                          </p:val>
                                        </p:tav>
                                      </p:tavLst>
                                    </p:anim>
                                    <p:anim calcmode="lin" valueType="num">
                                      <p:cBhvr>
                                        <p:cTn id="25" dur="500" fill="hold"/>
                                        <p:tgtEl>
                                          <p:spTgt spid="13"/>
                                        </p:tgtEl>
                                        <p:attrNameLst>
                                          <p:attrName>ppt_h</p:attrName>
                                        </p:attrNameLst>
                                      </p:cBhvr>
                                      <p:tavLst>
                                        <p:tav tm="0">
                                          <p:val>
                                            <p:strVal val="4*#ppt_h"/>
                                          </p:val>
                                        </p:tav>
                                        <p:tav tm="100000">
                                          <p:val>
                                            <p:strVal val="#ppt_h"/>
                                          </p:val>
                                        </p:tav>
                                      </p:tavLst>
                                    </p:anim>
                                  </p:childTnLst>
                                </p:cTn>
                              </p:par>
                            </p:childTnLst>
                          </p:cTn>
                        </p:par>
                        <p:par>
                          <p:cTn id="26" fill="hold">
                            <p:stCondLst>
                              <p:cond delay="5199"/>
                            </p:stCondLst>
                            <p:childTnLst>
                              <p:par>
                                <p:cTn id="27" presetID="42" presetClass="entr" presetSubtype="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anim calcmode="lin" valueType="num">
                                      <p:cBhvr>
                                        <p:cTn id="30" dur="500" fill="hold"/>
                                        <p:tgtEl>
                                          <p:spTgt spid="26"/>
                                        </p:tgtEl>
                                        <p:attrNameLst>
                                          <p:attrName>ppt_x</p:attrName>
                                        </p:attrNameLst>
                                      </p:cBhvr>
                                      <p:tavLst>
                                        <p:tav tm="0">
                                          <p:val>
                                            <p:strVal val="#ppt_x"/>
                                          </p:val>
                                        </p:tav>
                                        <p:tav tm="100000">
                                          <p:val>
                                            <p:strVal val="#ppt_x"/>
                                          </p:val>
                                        </p:tav>
                                      </p:tavLst>
                                    </p:anim>
                                    <p:anim calcmode="lin" valueType="num">
                                      <p:cBhvr>
                                        <p:cTn id="31" dur="500" fill="hold"/>
                                        <p:tgtEl>
                                          <p:spTgt spid="26"/>
                                        </p:tgtEl>
                                        <p:attrNameLst>
                                          <p:attrName>ppt_y</p:attrName>
                                        </p:attrNameLst>
                                      </p:cBhvr>
                                      <p:tavLst>
                                        <p:tav tm="0">
                                          <p:val>
                                            <p:strVal val="#ppt_y+.1"/>
                                          </p:val>
                                        </p:tav>
                                        <p:tav tm="100000">
                                          <p:val>
                                            <p:strVal val="#ppt_y"/>
                                          </p:val>
                                        </p:tav>
                                      </p:tavLst>
                                    </p:anim>
                                  </p:childTnLst>
                                </p:cTn>
                              </p:par>
                            </p:childTnLst>
                          </p:cTn>
                        </p:par>
                        <p:par>
                          <p:cTn id="32" fill="hold">
                            <p:stCondLst>
                              <p:cond delay="5699"/>
                            </p:stCondLst>
                            <p:childTnLst>
                              <p:par>
                                <p:cTn id="33" presetID="53" presetClass="entr" presetSubtype="16"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animEffect transition="in" filter="fade">
                                      <p:cBhvr>
                                        <p:cTn id="37" dur="500"/>
                                        <p:tgtEl>
                                          <p:spTgt spid="28"/>
                                        </p:tgtEl>
                                      </p:cBhvr>
                                    </p:animEffect>
                                  </p:childTnLst>
                                </p:cTn>
                              </p:par>
                            </p:childTnLst>
                          </p:cTn>
                        </p:par>
                        <p:par>
                          <p:cTn id="38" fill="hold">
                            <p:stCondLst>
                              <p:cond delay="6199"/>
                            </p:stCondLst>
                            <p:childTnLst>
                              <p:par>
                                <p:cTn id="39" presetID="23" presetClass="entr" presetSubtype="32" fill="hold" grpId="0" nodeType="afterEffect">
                                  <p:stCondLst>
                                    <p:cond delay="0"/>
                                  </p:stCondLst>
                                  <p:iterate type="wd">
                                    <p:tmPct val="10000"/>
                                  </p:iterate>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strVal val="4*#ppt_w"/>
                                          </p:val>
                                        </p:tav>
                                        <p:tav tm="100000">
                                          <p:val>
                                            <p:strVal val="#ppt_w"/>
                                          </p:val>
                                        </p:tav>
                                      </p:tavLst>
                                    </p:anim>
                                    <p:anim calcmode="lin" valueType="num">
                                      <p:cBhvr>
                                        <p:cTn id="42" dur="500" fill="hold"/>
                                        <p:tgtEl>
                                          <p:spTgt spid="16"/>
                                        </p:tgtEl>
                                        <p:attrNameLst>
                                          <p:attrName>ppt_h</p:attrName>
                                        </p:attrNameLst>
                                      </p:cBhvr>
                                      <p:tavLst>
                                        <p:tav tm="0">
                                          <p:val>
                                            <p:strVal val="4*#ppt_h"/>
                                          </p:val>
                                        </p:tav>
                                        <p:tav tm="100000">
                                          <p:val>
                                            <p:strVal val="#ppt_h"/>
                                          </p:val>
                                        </p:tav>
                                      </p:tavLst>
                                    </p:anim>
                                  </p:childTnLst>
                                </p:cTn>
                              </p:par>
                            </p:childTnLst>
                          </p:cTn>
                        </p:par>
                        <p:par>
                          <p:cTn id="43" fill="hold">
                            <p:stCondLst>
                              <p:cond delay="10300"/>
                            </p:stCondLst>
                            <p:childTnLst>
                              <p:par>
                                <p:cTn id="44" presetID="42" presetClass="entr" presetSubtype="0" fill="hold" grpId="0" nodeType="after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500"/>
                                        <p:tgtEl>
                                          <p:spTgt spid="2"/>
                                        </p:tgtEl>
                                      </p:cBhvr>
                                    </p:animEffect>
                                    <p:anim calcmode="lin" valueType="num">
                                      <p:cBhvr>
                                        <p:cTn id="47" dur="500" fill="hold"/>
                                        <p:tgtEl>
                                          <p:spTgt spid="2"/>
                                        </p:tgtEl>
                                        <p:attrNameLst>
                                          <p:attrName>ppt_x</p:attrName>
                                        </p:attrNameLst>
                                      </p:cBhvr>
                                      <p:tavLst>
                                        <p:tav tm="0">
                                          <p:val>
                                            <p:strVal val="#ppt_x"/>
                                          </p:val>
                                        </p:tav>
                                        <p:tav tm="100000">
                                          <p:val>
                                            <p:strVal val="#ppt_x"/>
                                          </p:val>
                                        </p:tav>
                                      </p:tavLst>
                                    </p:anim>
                                    <p:anim calcmode="lin" valueType="num">
                                      <p:cBhvr>
                                        <p:cTn id="48" dur="500" fill="hold"/>
                                        <p:tgtEl>
                                          <p:spTgt spid="2"/>
                                        </p:tgtEl>
                                        <p:attrNameLst>
                                          <p:attrName>ppt_y</p:attrName>
                                        </p:attrNameLst>
                                      </p:cBhvr>
                                      <p:tavLst>
                                        <p:tav tm="0">
                                          <p:val>
                                            <p:strVal val="#ppt_y+.1"/>
                                          </p:val>
                                        </p:tav>
                                        <p:tav tm="100000">
                                          <p:val>
                                            <p:strVal val="#ppt_y"/>
                                          </p:val>
                                        </p:tav>
                                      </p:tavLst>
                                    </p:anim>
                                  </p:childTnLst>
                                </p:cTn>
                              </p:par>
                            </p:childTnLst>
                          </p:cTn>
                        </p:par>
                        <p:par>
                          <p:cTn id="49" fill="hold">
                            <p:stCondLst>
                              <p:cond delay="10800"/>
                            </p:stCondLst>
                            <p:childTnLst>
                              <p:par>
                                <p:cTn id="50" presetID="53" presetClass="entr" presetSubtype="16" fill="hold" nodeType="after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p:cTn id="52" dur="500" fill="hold"/>
                                        <p:tgtEl>
                                          <p:spTgt spid="31"/>
                                        </p:tgtEl>
                                        <p:attrNameLst>
                                          <p:attrName>ppt_w</p:attrName>
                                        </p:attrNameLst>
                                      </p:cBhvr>
                                      <p:tavLst>
                                        <p:tav tm="0">
                                          <p:val>
                                            <p:fltVal val="0"/>
                                          </p:val>
                                        </p:tav>
                                        <p:tav tm="100000">
                                          <p:val>
                                            <p:strVal val="#ppt_w"/>
                                          </p:val>
                                        </p:tav>
                                      </p:tavLst>
                                    </p:anim>
                                    <p:anim calcmode="lin" valueType="num">
                                      <p:cBhvr>
                                        <p:cTn id="53" dur="500" fill="hold"/>
                                        <p:tgtEl>
                                          <p:spTgt spid="31"/>
                                        </p:tgtEl>
                                        <p:attrNameLst>
                                          <p:attrName>ppt_h</p:attrName>
                                        </p:attrNameLst>
                                      </p:cBhvr>
                                      <p:tavLst>
                                        <p:tav tm="0">
                                          <p:val>
                                            <p:fltVal val="0"/>
                                          </p:val>
                                        </p:tav>
                                        <p:tav tm="100000">
                                          <p:val>
                                            <p:strVal val="#ppt_h"/>
                                          </p:val>
                                        </p:tav>
                                      </p:tavLst>
                                    </p:anim>
                                    <p:animEffect transition="in" filter="fade">
                                      <p:cBhvr>
                                        <p:cTn id="54" dur="500"/>
                                        <p:tgtEl>
                                          <p:spTgt spid="31"/>
                                        </p:tgtEl>
                                      </p:cBhvr>
                                    </p:animEffect>
                                  </p:childTnLst>
                                </p:cTn>
                              </p:par>
                            </p:childTnLst>
                          </p:cTn>
                        </p:par>
                        <p:par>
                          <p:cTn id="55" fill="hold">
                            <p:stCondLst>
                              <p:cond delay="11300"/>
                            </p:stCondLst>
                            <p:childTnLst>
                              <p:par>
                                <p:cTn id="56" presetID="23" presetClass="entr" presetSubtype="32" fill="hold" grpId="0" nodeType="afterEffect">
                                  <p:stCondLst>
                                    <p:cond delay="0"/>
                                  </p:stCondLst>
                                  <p:iterate type="wd">
                                    <p:tmPct val="10000"/>
                                  </p:iterate>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4*#ppt_w"/>
                                          </p:val>
                                        </p:tav>
                                        <p:tav tm="100000">
                                          <p:val>
                                            <p:strVal val="#ppt_w"/>
                                          </p:val>
                                        </p:tav>
                                      </p:tavLst>
                                    </p:anim>
                                    <p:anim calcmode="lin" valueType="num">
                                      <p:cBhvr>
                                        <p:cTn id="59" dur="500" fill="hold"/>
                                        <p:tgtEl>
                                          <p:spTgt spid="17"/>
                                        </p:tgtEl>
                                        <p:attrNameLst>
                                          <p:attrName>ppt_h</p:attrName>
                                        </p:attrNameLst>
                                      </p:cBhvr>
                                      <p:tavLst>
                                        <p:tav tm="0">
                                          <p:val>
                                            <p:strVal val="4*#ppt_h"/>
                                          </p:val>
                                        </p:tav>
                                        <p:tav tm="100000">
                                          <p:val>
                                            <p:strVal val="#ppt_h"/>
                                          </p:val>
                                        </p:tav>
                                      </p:tavLst>
                                    </p:anim>
                                  </p:childTnLst>
                                </p:cTn>
                              </p:par>
                              <p:par>
                                <p:cTn id="60" presetID="49" presetClass="entr" presetSubtype="0" decel="100000" fill="hold" nodeType="withEffect">
                                  <p:stCondLst>
                                    <p:cond delay="1500"/>
                                  </p:stCondLst>
                                  <p:childTnLst>
                                    <p:set>
                                      <p:cBhvr>
                                        <p:cTn id="61" dur="1" fill="hold">
                                          <p:stCondLst>
                                            <p:cond delay="0"/>
                                          </p:stCondLst>
                                        </p:cTn>
                                        <p:tgtEl>
                                          <p:spTgt spid="34"/>
                                        </p:tgtEl>
                                        <p:attrNameLst>
                                          <p:attrName>style.visibility</p:attrName>
                                        </p:attrNameLst>
                                      </p:cBhvr>
                                      <p:to>
                                        <p:strVal val="visible"/>
                                      </p:to>
                                    </p:set>
                                    <p:anim calcmode="lin" valueType="num">
                                      <p:cBhvr>
                                        <p:cTn id="62" dur="750" fill="hold"/>
                                        <p:tgtEl>
                                          <p:spTgt spid="34"/>
                                        </p:tgtEl>
                                        <p:attrNameLst>
                                          <p:attrName>ppt_w</p:attrName>
                                        </p:attrNameLst>
                                      </p:cBhvr>
                                      <p:tavLst>
                                        <p:tav tm="0">
                                          <p:val>
                                            <p:fltVal val="0"/>
                                          </p:val>
                                        </p:tav>
                                        <p:tav tm="100000">
                                          <p:val>
                                            <p:strVal val="#ppt_w"/>
                                          </p:val>
                                        </p:tav>
                                      </p:tavLst>
                                    </p:anim>
                                    <p:anim calcmode="lin" valueType="num">
                                      <p:cBhvr>
                                        <p:cTn id="63" dur="750" fill="hold"/>
                                        <p:tgtEl>
                                          <p:spTgt spid="34"/>
                                        </p:tgtEl>
                                        <p:attrNameLst>
                                          <p:attrName>ppt_h</p:attrName>
                                        </p:attrNameLst>
                                      </p:cBhvr>
                                      <p:tavLst>
                                        <p:tav tm="0">
                                          <p:val>
                                            <p:fltVal val="0"/>
                                          </p:val>
                                        </p:tav>
                                        <p:tav tm="100000">
                                          <p:val>
                                            <p:strVal val="#ppt_h"/>
                                          </p:val>
                                        </p:tav>
                                      </p:tavLst>
                                    </p:anim>
                                    <p:anim calcmode="lin" valueType="num">
                                      <p:cBhvr>
                                        <p:cTn id="64" dur="750" fill="hold"/>
                                        <p:tgtEl>
                                          <p:spTgt spid="34"/>
                                        </p:tgtEl>
                                        <p:attrNameLst>
                                          <p:attrName>style.rotation</p:attrName>
                                        </p:attrNameLst>
                                      </p:cBhvr>
                                      <p:tavLst>
                                        <p:tav tm="0">
                                          <p:val>
                                            <p:fltVal val="360"/>
                                          </p:val>
                                        </p:tav>
                                        <p:tav tm="100000">
                                          <p:val>
                                            <p:fltVal val="0"/>
                                          </p:val>
                                        </p:tav>
                                      </p:tavLst>
                                    </p:anim>
                                    <p:animEffect transition="in" filter="fade">
                                      <p:cBhvr>
                                        <p:cTn id="65" dur="750"/>
                                        <p:tgtEl>
                                          <p:spTgt spid="34"/>
                                        </p:tgtEl>
                                      </p:cBhvr>
                                    </p:animEffect>
                                  </p:childTnLst>
                                </p:cTn>
                              </p:par>
                              <p:par>
                                <p:cTn id="66" presetID="49" presetClass="entr" presetSubtype="0" decel="100000" fill="hold" nodeType="withEffect">
                                  <p:stCondLst>
                                    <p:cond delay="1500"/>
                                  </p:stCondLst>
                                  <p:childTnLst>
                                    <p:set>
                                      <p:cBhvr>
                                        <p:cTn id="67" dur="1" fill="hold">
                                          <p:stCondLst>
                                            <p:cond delay="0"/>
                                          </p:stCondLst>
                                        </p:cTn>
                                        <p:tgtEl>
                                          <p:spTgt spid="8"/>
                                        </p:tgtEl>
                                        <p:attrNameLst>
                                          <p:attrName>style.visibility</p:attrName>
                                        </p:attrNameLst>
                                      </p:cBhvr>
                                      <p:to>
                                        <p:strVal val="visible"/>
                                      </p:to>
                                    </p:set>
                                    <p:anim calcmode="lin" valueType="num">
                                      <p:cBhvr>
                                        <p:cTn id="68" dur="750" fill="hold"/>
                                        <p:tgtEl>
                                          <p:spTgt spid="8"/>
                                        </p:tgtEl>
                                        <p:attrNameLst>
                                          <p:attrName>ppt_w</p:attrName>
                                        </p:attrNameLst>
                                      </p:cBhvr>
                                      <p:tavLst>
                                        <p:tav tm="0">
                                          <p:val>
                                            <p:fltVal val="0"/>
                                          </p:val>
                                        </p:tav>
                                        <p:tav tm="100000">
                                          <p:val>
                                            <p:strVal val="#ppt_w"/>
                                          </p:val>
                                        </p:tav>
                                      </p:tavLst>
                                    </p:anim>
                                    <p:anim calcmode="lin" valueType="num">
                                      <p:cBhvr>
                                        <p:cTn id="69" dur="750" fill="hold"/>
                                        <p:tgtEl>
                                          <p:spTgt spid="8"/>
                                        </p:tgtEl>
                                        <p:attrNameLst>
                                          <p:attrName>ppt_h</p:attrName>
                                        </p:attrNameLst>
                                      </p:cBhvr>
                                      <p:tavLst>
                                        <p:tav tm="0">
                                          <p:val>
                                            <p:fltVal val="0"/>
                                          </p:val>
                                        </p:tav>
                                        <p:tav tm="100000">
                                          <p:val>
                                            <p:strVal val="#ppt_h"/>
                                          </p:val>
                                        </p:tav>
                                      </p:tavLst>
                                    </p:anim>
                                    <p:anim calcmode="lin" valueType="num">
                                      <p:cBhvr>
                                        <p:cTn id="70" dur="750" fill="hold"/>
                                        <p:tgtEl>
                                          <p:spTgt spid="8"/>
                                        </p:tgtEl>
                                        <p:attrNameLst>
                                          <p:attrName>style.rotation</p:attrName>
                                        </p:attrNameLst>
                                      </p:cBhvr>
                                      <p:tavLst>
                                        <p:tav tm="0">
                                          <p:val>
                                            <p:fltVal val="360"/>
                                          </p:val>
                                        </p:tav>
                                        <p:tav tm="100000">
                                          <p:val>
                                            <p:fltVal val="0"/>
                                          </p:val>
                                        </p:tav>
                                      </p:tavLst>
                                    </p:anim>
                                    <p:animEffect transition="in" filter="fade">
                                      <p:cBhvr>
                                        <p:cTn id="71"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6" grpId="0" animBg="1"/>
      <p:bldP spid="2" grpId="0" animBg="1"/>
      <p:bldP spid="13" grpId="0"/>
      <p:bldP spid="16" grpId="0"/>
      <p:bldP spid="17"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6858000"/>
          </a:xfrm>
          <a:prstGeom prst="rect">
            <a:avLst/>
          </a:prstGeom>
          <a:solidFill>
            <a:srgbClr val="2D8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36989" y="231753"/>
            <a:ext cx="11718022" cy="6394493"/>
          </a:xfrm>
          <a:prstGeom prst="rect">
            <a:avLst/>
          </a:prstGeom>
          <a:noFill/>
          <a:ln w="19050">
            <a:solidFill>
              <a:srgbClr val="294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493671" y="1680172"/>
            <a:ext cx="4226646" cy="1631216"/>
          </a:xfrm>
          <a:prstGeom prst="rect">
            <a:avLst/>
          </a:prstGeom>
          <a:noFill/>
        </p:spPr>
        <p:txBody>
          <a:bodyPr wrap="square" rtlCol="0">
            <a:spAutoFit/>
          </a:bodyPr>
          <a:lstStyle/>
          <a:p>
            <a:r>
              <a:rPr lang="en-US" altLang="zh-CN" sz="10000" dirty="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PART</a:t>
            </a:r>
            <a:endParaRPr lang="zh-CN" altLang="en-US" sz="10000" dirty="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sp>
        <p:nvSpPr>
          <p:cNvPr id="18" name="矩形 17"/>
          <p:cNvSpPr/>
          <p:nvPr/>
        </p:nvSpPr>
        <p:spPr>
          <a:xfrm>
            <a:off x="5721983" y="3922943"/>
            <a:ext cx="4669868" cy="861774"/>
          </a:xfrm>
          <a:prstGeom prst="rect">
            <a:avLst/>
          </a:prstGeom>
        </p:spPr>
        <p:txBody>
          <a:bodyPr wrap="none">
            <a:spAutoFit/>
          </a:bodyPr>
          <a:lstStyle/>
          <a:p>
            <a:pPr algn="r"/>
            <a:r>
              <a:rPr lang="zh-CN" altLang="en-US" sz="5000" dirty="0">
                <a:solidFill>
                  <a:schemeClr val="bg1"/>
                </a:solidFill>
                <a:latin typeface="字体视界-NWE粗楷体" panose="02000500000000000000" pitchFamily="2" charset="-122"/>
                <a:ea typeface="字体视界-NWE粗楷体" panose="02000500000000000000" pitchFamily="2" charset="-122"/>
              </a:rPr>
              <a:t>细节来自于用心</a:t>
            </a:r>
          </a:p>
        </p:txBody>
      </p:sp>
      <p:sp>
        <p:nvSpPr>
          <p:cNvPr id="20" name="矩形: 圆角 19"/>
          <p:cNvSpPr/>
          <p:nvPr/>
        </p:nvSpPr>
        <p:spPr>
          <a:xfrm>
            <a:off x="5493671" y="3477089"/>
            <a:ext cx="5126492" cy="1477328"/>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2">
            <a:extLst>
              <a:ext uri="{BEBA8EAE-BF5A-486C-A8C5-ECC9F3942E4B}">
                <a14:imgProps xmlns:a14="http://schemas.microsoft.com/office/drawing/2010/main">
                  <a14:imgLayer r:embed="rId3">
                    <a14:imgEffect>
                      <a14:backgroundRemoval t="12794" b="91157" l="53545" r="94974">
                        <a14:foregroundMark x1="75926" y1="31515" x2="75926" y2="31515"/>
                        <a14:foregroundMark x1="87778" y1="24929" x2="87778" y2="24929"/>
                        <a14:foregroundMark x1="83915" y1="17404" x2="83915" y2="17404"/>
                        <a14:foregroundMark x1="86402" y1="37159" x2="86402" y2="37159"/>
                        <a14:foregroundMark x1="82116" y1="21072" x2="82116" y2="21072"/>
                        <a14:foregroundMark x1="71958" y1="66510" x2="71958" y2="66510"/>
                        <a14:foregroundMark x1="57513" y1="91157" x2="57513" y2="91157"/>
                      </a14:backgroundRemoval>
                    </a14:imgEffect>
                  </a14:imgLayer>
                </a14:imgProps>
              </a:ext>
              <a:ext uri="{28A0092B-C50C-407E-A947-70E740481C1C}">
                <a14:useLocalDpi xmlns:a14="http://schemas.microsoft.com/office/drawing/2010/main" val="0"/>
              </a:ext>
            </a:extLst>
          </a:blip>
          <a:srcRect l="50373" t="3204"/>
          <a:stretch>
            <a:fillRect/>
          </a:stretch>
        </p:blipFill>
        <p:spPr>
          <a:xfrm>
            <a:off x="969406" y="2137713"/>
            <a:ext cx="4226646" cy="4636660"/>
          </a:xfrm>
          <a:prstGeom prst="rect">
            <a:avLst/>
          </a:prstGeom>
        </p:spPr>
      </p:pic>
      <p:pic>
        <p:nvPicPr>
          <p:cNvPr id="13" name="图片 12"/>
          <p:cNvPicPr>
            <a:picLocks noChangeAspect="1"/>
          </p:cNvPicPr>
          <p:nvPr/>
        </p:nvPicPr>
        <p:blipFill rotWithShape="1">
          <a:blip r:embed="rId4">
            <a:extLst>
              <a:ext uri="{28A0092B-C50C-407E-A947-70E740481C1C}">
                <a14:useLocalDpi xmlns:a14="http://schemas.microsoft.com/office/drawing/2010/main" val="0"/>
              </a:ext>
            </a:extLst>
          </a:blip>
          <a:srcRect l="52775" t="9866" r="31701" b="75539"/>
          <a:stretch>
            <a:fillRect/>
          </a:stretch>
        </p:blipFill>
        <p:spPr>
          <a:xfrm>
            <a:off x="309036" y="2421573"/>
            <a:ext cx="1322189" cy="699115"/>
          </a:xfrm>
          <a:prstGeom prst="rect">
            <a:avLst/>
          </a:prstGeom>
        </p:spPr>
      </p:pic>
      <p:pic>
        <p:nvPicPr>
          <p:cNvPr id="15" name="图片 14"/>
          <p:cNvPicPr>
            <a:picLocks noChangeAspect="1"/>
          </p:cNvPicPr>
          <p:nvPr/>
        </p:nvPicPr>
        <p:blipFill rotWithShape="1">
          <a:blip r:embed="rId4" cstate="print">
            <a:extLst>
              <a:ext uri="{28A0092B-C50C-407E-A947-70E740481C1C}">
                <a14:useLocalDpi xmlns:a14="http://schemas.microsoft.com/office/drawing/2010/main" val="0"/>
              </a:ext>
            </a:extLst>
          </a:blip>
          <a:srcRect l="52775" t="9866" r="31701" b="75539"/>
          <a:stretch>
            <a:fillRect/>
          </a:stretch>
        </p:blipFill>
        <p:spPr>
          <a:xfrm flipH="1">
            <a:off x="2221750" y="1574571"/>
            <a:ext cx="1140183" cy="602879"/>
          </a:xfrm>
          <a:prstGeom prst="rect">
            <a:avLst/>
          </a:prstGeom>
        </p:spPr>
      </p:pic>
      <p:pic>
        <p:nvPicPr>
          <p:cNvPr id="16" name="图片 15"/>
          <p:cNvPicPr>
            <a:picLocks noChangeAspect="1"/>
          </p:cNvPicPr>
          <p:nvPr/>
        </p:nvPicPr>
        <p:blipFill rotWithShape="1">
          <a:blip r:embed="rId4" cstate="print">
            <a:extLst>
              <a:ext uri="{28A0092B-C50C-407E-A947-70E740481C1C}">
                <a14:useLocalDpi xmlns:a14="http://schemas.microsoft.com/office/drawing/2010/main" val="0"/>
              </a:ext>
            </a:extLst>
          </a:blip>
          <a:srcRect l="52775" t="9866" r="31701" b="75539"/>
          <a:stretch>
            <a:fillRect/>
          </a:stretch>
        </p:blipFill>
        <p:spPr>
          <a:xfrm flipH="1">
            <a:off x="3082729" y="5737381"/>
            <a:ext cx="1140183" cy="602879"/>
          </a:xfrm>
          <a:prstGeom prst="rect">
            <a:avLst/>
          </a:prstGeom>
        </p:spPr>
      </p:pic>
      <p:pic>
        <p:nvPicPr>
          <p:cNvPr id="17" name="图片 16"/>
          <p:cNvPicPr>
            <a:picLocks noChangeAspect="1"/>
          </p:cNvPicPr>
          <p:nvPr/>
        </p:nvPicPr>
        <p:blipFill rotWithShape="1">
          <a:blip r:embed="rId4">
            <a:extLst>
              <a:ext uri="{28A0092B-C50C-407E-A947-70E740481C1C}">
                <a14:useLocalDpi xmlns:a14="http://schemas.microsoft.com/office/drawing/2010/main" val="0"/>
              </a:ext>
            </a:extLst>
          </a:blip>
          <a:srcRect l="52775" t="9866" r="31701" b="75539"/>
          <a:stretch>
            <a:fillRect/>
          </a:stretch>
        </p:blipFill>
        <p:spPr>
          <a:xfrm>
            <a:off x="9363758" y="2291727"/>
            <a:ext cx="1803493" cy="953608"/>
          </a:xfrm>
          <a:prstGeom prst="rect">
            <a:avLst/>
          </a:prstGeom>
        </p:spPr>
      </p:pic>
      <p:sp>
        <p:nvSpPr>
          <p:cNvPr id="14" name="文本框 13"/>
          <p:cNvSpPr txBox="1"/>
          <p:nvPr/>
        </p:nvSpPr>
        <p:spPr>
          <a:xfrm>
            <a:off x="9012864" y="1680172"/>
            <a:ext cx="1486304" cy="1631216"/>
          </a:xfrm>
          <a:prstGeom prst="rect">
            <a:avLst/>
          </a:prstGeom>
          <a:noFill/>
        </p:spPr>
        <p:txBody>
          <a:bodyPr wrap="none" rtlCol="0">
            <a:spAutoFit/>
          </a:bodyPr>
          <a:lstStyle/>
          <a:p>
            <a:r>
              <a:rPr lang="en-US" altLang="zh-CN" sz="10000" dirty="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03</a:t>
            </a:r>
            <a:endParaRPr lang="zh-CN" altLang="en-US" sz="10000" dirty="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spTree>
  </p:cSld>
  <p:clrMapOvr>
    <a:masterClrMapping/>
  </p:clrMapOvr>
  <p:transition spd="slow" advTm="0">
    <p:cover dir="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000"/>
                                            <p:tgtEl>
                                              <p:spTgt spid="12"/>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56" presetClass="path" presetSubtype="0" accel="50000" fill="hold" nodeType="withEffect" p14:presetBounceEnd="13000">
                                      <p:stCondLst>
                                        <p:cond delay="0"/>
                                      </p:stCondLst>
                                      <p:childTnLst>
                                        <p:animMotion origin="layout" path="M 2.08333E-6 3.33333E-6 L -0.31224 -0.08519 " pathEditMode="relative" rAng="0" ptsTypes="AA" p14:bounceEnd="13000">
                                          <p:cBhvr>
                                            <p:cTn id="18" dur="1500" spd="-100000" fill="hold"/>
                                            <p:tgtEl>
                                              <p:spTgt spid="13"/>
                                            </p:tgtEl>
                                            <p:attrNameLst>
                                              <p:attrName>ppt_x</p:attrName>
                                              <p:attrName>ppt_y</p:attrName>
                                            </p:attrNameLst>
                                          </p:cBhvr>
                                          <p:rCtr x="-15612" y="-4259"/>
                                        </p:animMotion>
                                      </p:childTnLst>
                                    </p:cTn>
                                  </p:par>
                                  <p:par>
                                    <p:cTn id="19" presetID="56" presetClass="path" presetSubtype="0" accel="50000" fill="hold" nodeType="withEffect" p14:presetBounceEnd="13000">
                                      <p:stCondLst>
                                        <p:cond delay="0"/>
                                      </p:stCondLst>
                                      <p:childTnLst>
                                        <p:animMotion origin="layout" path="M 3.54167E-6 -3.7037E-7 L -0.19922 -0.06319 " pathEditMode="relative" rAng="0" ptsTypes="AA" p14:bounceEnd="13000">
                                          <p:cBhvr>
                                            <p:cTn id="20" dur="1500" spd="-100000" fill="hold"/>
                                            <p:tgtEl>
                                              <p:spTgt spid="15"/>
                                            </p:tgtEl>
                                            <p:attrNameLst>
                                              <p:attrName>ppt_x</p:attrName>
                                              <p:attrName>ppt_y</p:attrName>
                                            </p:attrNameLst>
                                          </p:cBhvr>
                                          <p:rCtr x="-9961" y="-3171"/>
                                        </p:animMotion>
                                      </p:childTnLst>
                                    </p:cTn>
                                  </p:par>
                                  <p:par>
                                    <p:cTn id="21" presetID="56" presetClass="path" presetSubtype="0" accel="50000" fill="hold" nodeType="withEffect" p14:presetBounceEnd="13000">
                                      <p:stCondLst>
                                        <p:cond delay="0"/>
                                      </p:stCondLst>
                                      <p:childTnLst>
                                        <p:animMotion origin="layout" path="M 3.75E-6 3.33333E-6 L -0.00521 0.73379 " pathEditMode="relative" rAng="0" ptsTypes="AA" p14:bounceEnd="13000">
                                          <p:cBhvr>
                                            <p:cTn id="22" dur="1500" spd="-100000" fill="hold"/>
                                            <p:tgtEl>
                                              <p:spTgt spid="16"/>
                                            </p:tgtEl>
                                            <p:attrNameLst>
                                              <p:attrName>ppt_x</p:attrName>
                                              <p:attrName>ppt_y</p:attrName>
                                            </p:attrNameLst>
                                          </p:cBhvr>
                                          <p:rCtr x="-260" y="36690"/>
                                        </p:animMotion>
                                      </p:childTnLst>
                                    </p:cTn>
                                  </p:par>
                                </p:childTnLst>
                              </p:cTn>
                            </p:par>
                            <p:par>
                              <p:cTn id="23" fill="hold">
                                <p:stCondLst>
                                  <p:cond delay="1000"/>
                                </p:stCondLst>
                                <p:childTnLst>
                                  <p:par>
                                    <p:cTn id="24" presetID="49" presetClass="entr" presetSubtype="0" decel="100000" fill="hold" grpId="0" nodeType="afterEffect">
                                      <p:stCondLst>
                                        <p:cond delay="0"/>
                                      </p:stCondLst>
                                      <p:iterate type="lt">
                                        <p:tmPct val="0"/>
                                      </p:iterate>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 calcmode="lin" valueType="num">
                                          <p:cBhvr>
                                            <p:cTn id="28" dur="750" fill="hold"/>
                                            <p:tgtEl>
                                              <p:spTgt spid="11"/>
                                            </p:tgtEl>
                                            <p:attrNameLst>
                                              <p:attrName>style.rotation</p:attrName>
                                            </p:attrNameLst>
                                          </p:cBhvr>
                                          <p:tavLst>
                                            <p:tav tm="0">
                                              <p:val>
                                                <p:fltVal val="360"/>
                                              </p:val>
                                            </p:tav>
                                            <p:tav tm="100000">
                                              <p:val>
                                                <p:fltVal val="0"/>
                                              </p:val>
                                            </p:tav>
                                          </p:tavLst>
                                        </p:anim>
                                        <p:animEffect transition="in" filter="fade">
                                          <p:cBhvr>
                                            <p:cTn id="29" dur="750"/>
                                            <p:tgtEl>
                                              <p:spTgt spid="11"/>
                                            </p:tgtEl>
                                          </p:cBhvr>
                                        </p:animEffect>
                                      </p:childTnLst>
                                    </p:cTn>
                                  </p:par>
                                  <p:par>
                                    <p:cTn id="30" presetID="23" presetClass="entr" presetSubtype="32" fill="hold" grpId="0" nodeType="withEffect">
                                      <p:stCondLst>
                                        <p:cond delay="500"/>
                                      </p:stCondLst>
                                      <p:iterate type="lt">
                                        <p:tmPct val="10000"/>
                                      </p:iterate>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strVal val="4*#ppt_w"/>
                                              </p:val>
                                            </p:tav>
                                            <p:tav tm="100000">
                                              <p:val>
                                                <p:strVal val="#ppt_w"/>
                                              </p:val>
                                            </p:tav>
                                          </p:tavLst>
                                        </p:anim>
                                        <p:anim calcmode="lin" valueType="num">
                                          <p:cBhvr>
                                            <p:cTn id="33" dur="1000" fill="hold"/>
                                            <p:tgtEl>
                                              <p:spTgt spid="14"/>
                                            </p:tgtEl>
                                            <p:attrNameLst>
                                              <p:attrName>ppt_h</p:attrName>
                                            </p:attrNameLst>
                                          </p:cBhvr>
                                          <p:tavLst>
                                            <p:tav tm="0">
                                              <p:val>
                                                <p:strVal val="4*#ppt_h"/>
                                              </p:val>
                                            </p:tav>
                                            <p:tav tm="100000">
                                              <p:val>
                                                <p:strVal val="#ppt_h"/>
                                              </p:val>
                                            </p:tav>
                                          </p:tavLst>
                                        </p:anim>
                                      </p:childTnLst>
                                    </p:cTn>
                                  </p:par>
                                  <p:par>
                                    <p:cTn id="34" presetID="27" presetClass="emph" presetSubtype="0" fill="remove" grpId="1" nodeType="withEffect">
                                      <p:stCondLst>
                                        <p:cond delay="500"/>
                                      </p:stCondLst>
                                      <p:iterate type="lt">
                                        <p:tmPct val="10000"/>
                                      </p:iterate>
                                      <p:childTnLst>
                                        <p:animClr clrSpc="rgb" dir="cw">
                                          <p:cBhvr override="childStyle">
                                            <p:cTn id="35" dur="500" autoRev="1" fill="remove"/>
                                            <p:tgtEl>
                                              <p:spTgt spid="11"/>
                                            </p:tgtEl>
                                            <p:attrNameLst>
                                              <p:attrName>style.color</p:attrName>
                                            </p:attrNameLst>
                                          </p:cBhvr>
                                          <p:to>
                                            <a:srgbClr val="FFFFFF"/>
                                          </p:to>
                                        </p:animClr>
                                        <p:animClr clrSpc="rgb" dir="cw">
                                          <p:cBhvr>
                                            <p:cTn id="36" dur="500" autoRev="1" fill="remove"/>
                                            <p:tgtEl>
                                              <p:spTgt spid="11"/>
                                            </p:tgtEl>
                                            <p:attrNameLst>
                                              <p:attrName>fillcolor</p:attrName>
                                            </p:attrNameLst>
                                          </p:cBhvr>
                                          <p:to>
                                            <a:srgbClr val="FFFFFF"/>
                                          </p:to>
                                        </p:animClr>
                                        <p:set>
                                          <p:cBhvr>
                                            <p:cTn id="37" dur="500" autoRev="1" fill="remove"/>
                                            <p:tgtEl>
                                              <p:spTgt spid="11"/>
                                            </p:tgtEl>
                                            <p:attrNameLst>
                                              <p:attrName>fill.type</p:attrName>
                                            </p:attrNameLst>
                                          </p:cBhvr>
                                          <p:to>
                                            <p:strVal val="solid"/>
                                          </p:to>
                                        </p:set>
                                        <p:set>
                                          <p:cBhvr>
                                            <p:cTn id="38" dur="500" autoRev="1" fill="remove"/>
                                            <p:tgtEl>
                                              <p:spTgt spid="11"/>
                                            </p:tgtEl>
                                            <p:attrNameLst>
                                              <p:attrName>fill.on</p:attrName>
                                            </p:attrNameLst>
                                          </p:cBhvr>
                                          <p:to>
                                            <p:strVal val="true"/>
                                          </p:to>
                                        </p:set>
                                      </p:childTnLst>
                                    </p:cTn>
                                  </p:par>
                                  <p:par>
                                    <p:cTn id="39" presetID="27" presetClass="emph" presetSubtype="0" fill="remove" grpId="1" nodeType="withEffect">
                                      <p:stCondLst>
                                        <p:cond delay="1000"/>
                                      </p:stCondLst>
                                      <p:iterate type="lt">
                                        <p:tmPct val="10000"/>
                                      </p:iterate>
                                      <p:childTnLst>
                                        <p:animClr clrSpc="rgb" dir="cw">
                                          <p:cBhvr override="childStyle">
                                            <p:cTn id="40" dur="500" autoRev="1" fill="remove"/>
                                            <p:tgtEl>
                                              <p:spTgt spid="14"/>
                                            </p:tgtEl>
                                            <p:attrNameLst>
                                              <p:attrName>style.color</p:attrName>
                                            </p:attrNameLst>
                                          </p:cBhvr>
                                          <p:to>
                                            <a:srgbClr val="FFC000"/>
                                          </p:to>
                                        </p:animClr>
                                        <p:animClr clrSpc="rgb" dir="cw">
                                          <p:cBhvr>
                                            <p:cTn id="41" dur="500" autoRev="1" fill="remove"/>
                                            <p:tgtEl>
                                              <p:spTgt spid="14"/>
                                            </p:tgtEl>
                                            <p:attrNameLst>
                                              <p:attrName>fillcolor</p:attrName>
                                            </p:attrNameLst>
                                          </p:cBhvr>
                                          <p:to>
                                            <a:srgbClr val="FFC000"/>
                                          </p:to>
                                        </p:animClr>
                                        <p:set>
                                          <p:cBhvr>
                                            <p:cTn id="42" dur="500" autoRev="1" fill="remove"/>
                                            <p:tgtEl>
                                              <p:spTgt spid="14"/>
                                            </p:tgtEl>
                                            <p:attrNameLst>
                                              <p:attrName>fill.type</p:attrName>
                                            </p:attrNameLst>
                                          </p:cBhvr>
                                          <p:to>
                                            <p:strVal val="solid"/>
                                          </p:to>
                                        </p:set>
                                        <p:set>
                                          <p:cBhvr>
                                            <p:cTn id="43" dur="500" autoRev="1" fill="remove"/>
                                            <p:tgtEl>
                                              <p:spTgt spid="14"/>
                                            </p:tgtEl>
                                            <p:attrNameLst>
                                              <p:attrName>fill.on</p:attrName>
                                            </p:attrNameLst>
                                          </p:cBhvr>
                                          <p:to>
                                            <p:strVal val="true"/>
                                          </p:to>
                                        </p:set>
                                      </p:childTnLst>
                                    </p:cTn>
                                  </p:par>
                                  <p:par>
                                    <p:cTn id="44" presetID="1" presetClass="entr" presetSubtype="0" fill="hold" nodeType="withEffect">
                                      <p:stCondLst>
                                        <p:cond delay="1750"/>
                                      </p:stCondLst>
                                      <p:childTnLst>
                                        <p:set>
                                          <p:cBhvr>
                                            <p:cTn id="45" dur="1" fill="hold">
                                              <p:stCondLst>
                                                <p:cond delay="0"/>
                                              </p:stCondLst>
                                            </p:cTn>
                                            <p:tgtEl>
                                              <p:spTgt spid="17"/>
                                            </p:tgtEl>
                                            <p:attrNameLst>
                                              <p:attrName>style.visibility</p:attrName>
                                            </p:attrNameLst>
                                          </p:cBhvr>
                                          <p:to>
                                            <p:strVal val="visible"/>
                                          </p:to>
                                        </p:set>
                                      </p:childTnLst>
                                    </p:cTn>
                                  </p:par>
                                  <p:par>
                                    <p:cTn id="46" presetID="56" presetClass="path" presetSubtype="0" accel="50000" fill="hold" nodeType="withEffect" p14:presetBounceEnd="3000">
                                      <p:stCondLst>
                                        <p:cond delay="1750"/>
                                      </p:stCondLst>
                                      <p:childTnLst>
                                        <p:animMotion origin="layout" path="M 2.08333E-6 2.59259E-6 L -0.26654 0.3368 " pathEditMode="relative" rAng="0" ptsTypes="AA" p14:bounceEnd="3000">
                                          <p:cBhvr>
                                            <p:cTn id="47" dur="1500" spd="-100000" fill="hold"/>
                                            <p:tgtEl>
                                              <p:spTgt spid="17"/>
                                            </p:tgtEl>
                                            <p:attrNameLst>
                                              <p:attrName>ppt_x</p:attrName>
                                              <p:attrName>ppt_y</p:attrName>
                                            </p:attrNameLst>
                                          </p:cBhvr>
                                          <p:rCtr x="-13333" y="16829"/>
                                        </p:animMotion>
                                      </p:childTnLst>
                                    </p:cTn>
                                  </p:par>
                                </p:childTnLst>
                              </p:cTn>
                            </p:par>
                            <p:par>
                              <p:cTn id="48" fill="hold">
                                <p:stCondLst>
                                  <p:cond delay="5751"/>
                                </p:stCondLst>
                                <p:childTnLst>
                                  <p:par>
                                    <p:cTn id="49" presetID="26" presetClass="entr" presetSubtype="0" fill="hold" grpId="0" nodeType="afterEffect">
                                      <p:stCondLst>
                                        <p:cond delay="0"/>
                                      </p:stCondLst>
                                      <p:iterate type="lt">
                                        <p:tmPct val="10000"/>
                                      </p:iterate>
                                      <p:childTnLst>
                                        <p:set>
                                          <p:cBhvr>
                                            <p:cTn id="50" dur="1" fill="hold">
                                              <p:stCondLst>
                                                <p:cond delay="0"/>
                                              </p:stCondLst>
                                            </p:cTn>
                                            <p:tgtEl>
                                              <p:spTgt spid="18"/>
                                            </p:tgtEl>
                                            <p:attrNameLst>
                                              <p:attrName>style.visibility</p:attrName>
                                            </p:attrNameLst>
                                          </p:cBhvr>
                                          <p:to>
                                            <p:strVal val="visible"/>
                                          </p:to>
                                        </p:set>
                                        <p:animEffect transition="in" filter="wipe(down)">
                                          <p:cBhvr>
                                            <p:cTn id="51" dur="290">
                                              <p:stCondLst>
                                                <p:cond delay="0"/>
                                              </p:stCondLst>
                                            </p:cTn>
                                            <p:tgtEl>
                                              <p:spTgt spid="18"/>
                                            </p:tgtEl>
                                          </p:cBhvr>
                                        </p:animEffect>
                                        <p:anim calcmode="lin" valueType="num">
                                          <p:cBhvr>
                                            <p:cTn id="52"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3"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4"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55"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56"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57" dur="13">
                                              <p:stCondLst>
                                                <p:cond delay="325"/>
                                              </p:stCondLst>
                                            </p:cTn>
                                            <p:tgtEl>
                                              <p:spTgt spid="18"/>
                                            </p:tgtEl>
                                          </p:cBhvr>
                                          <p:to x="100000" y="60000"/>
                                        </p:animScale>
                                        <p:animScale>
                                          <p:cBhvr>
                                            <p:cTn id="58" dur="83" decel="50000">
                                              <p:stCondLst>
                                                <p:cond delay="338"/>
                                              </p:stCondLst>
                                            </p:cTn>
                                            <p:tgtEl>
                                              <p:spTgt spid="18"/>
                                            </p:tgtEl>
                                          </p:cBhvr>
                                          <p:to x="100000" y="100000"/>
                                        </p:animScale>
                                        <p:animScale>
                                          <p:cBhvr>
                                            <p:cTn id="59" dur="13">
                                              <p:stCondLst>
                                                <p:cond delay="656"/>
                                              </p:stCondLst>
                                            </p:cTn>
                                            <p:tgtEl>
                                              <p:spTgt spid="18"/>
                                            </p:tgtEl>
                                          </p:cBhvr>
                                          <p:to x="100000" y="80000"/>
                                        </p:animScale>
                                        <p:animScale>
                                          <p:cBhvr>
                                            <p:cTn id="60" dur="83" decel="50000">
                                              <p:stCondLst>
                                                <p:cond delay="669"/>
                                              </p:stCondLst>
                                            </p:cTn>
                                            <p:tgtEl>
                                              <p:spTgt spid="18"/>
                                            </p:tgtEl>
                                          </p:cBhvr>
                                          <p:to x="100000" y="100000"/>
                                        </p:animScale>
                                        <p:animScale>
                                          <p:cBhvr>
                                            <p:cTn id="61" dur="13">
                                              <p:stCondLst>
                                                <p:cond delay="821"/>
                                              </p:stCondLst>
                                            </p:cTn>
                                            <p:tgtEl>
                                              <p:spTgt spid="18"/>
                                            </p:tgtEl>
                                          </p:cBhvr>
                                          <p:to x="100000" y="90000"/>
                                        </p:animScale>
                                        <p:animScale>
                                          <p:cBhvr>
                                            <p:cTn id="62" dur="83" decel="50000">
                                              <p:stCondLst>
                                                <p:cond delay="834"/>
                                              </p:stCondLst>
                                            </p:cTn>
                                            <p:tgtEl>
                                              <p:spTgt spid="18"/>
                                            </p:tgtEl>
                                          </p:cBhvr>
                                          <p:to x="100000" y="100000"/>
                                        </p:animScale>
                                        <p:animScale>
                                          <p:cBhvr>
                                            <p:cTn id="63" dur="13">
                                              <p:stCondLst>
                                                <p:cond delay="904"/>
                                              </p:stCondLst>
                                            </p:cTn>
                                            <p:tgtEl>
                                              <p:spTgt spid="18"/>
                                            </p:tgtEl>
                                          </p:cBhvr>
                                          <p:to x="100000" y="95000"/>
                                        </p:animScale>
                                        <p:animScale>
                                          <p:cBhvr>
                                            <p:cTn id="64" dur="83" decel="50000">
                                              <p:stCondLst>
                                                <p:cond delay="917"/>
                                              </p:stCondLst>
                                            </p:cTn>
                                            <p:tgtEl>
                                              <p:spTgt spid="18"/>
                                            </p:tgtEl>
                                          </p:cBhvr>
                                          <p:to x="100000" y="100000"/>
                                        </p:animScale>
                                      </p:childTnLst>
                                    </p:cTn>
                                  </p:par>
                                  <p:par>
                                    <p:cTn id="65" presetID="27" presetClass="emph" presetSubtype="0" fill="remove" grpId="1" nodeType="withEffect">
                                      <p:stCondLst>
                                        <p:cond delay="0"/>
                                      </p:stCondLst>
                                      <p:iterate type="lt">
                                        <p:tmPct val="10000"/>
                                      </p:iterate>
                                      <p:childTnLst>
                                        <p:animClr clrSpc="rgb" dir="cw">
                                          <p:cBhvr override="childStyle">
                                            <p:cTn id="66" dur="500" autoRev="1" fill="remove"/>
                                            <p:tgtEl>
                                              <p:spTgt spid="18"/>
                                            </p:tgtEl>
                                            <p:attrNameLst>
                                              <p:attrName>style.color</p:attrName>
                                            </p:attrNameLst>
                                          </p:cBhvr>
                                          <p:to>
                                            <a:srgbClr val="FFC740"/>
                                          </p:to>
                                        </p:animClr>
                                        <p:animClr clrSpc="rgb" dir="cw">
                                          <p:cBhvr>
                                            <p:cTn id="67" dur="500" autoRev="1" fill="remove"/>
                                            <p:tgtEl>
                                              <p:spTgt spid="18"/>
                                            </p:tgtEl>
                                            <p:attrNameLst>
                                              <p:attrName>fillcolor</p:attrName>
                                            </p:attrNameLst>
                                          </p:cBhvr>
                                          <p:to>
                                            <a:srgbClr val="FFC740"/>
                                          </p:to>
                                        </p:animClr>
                                        <p:set>
                                          <p:cBhvr>
                                            <p:cTn id="68" dur="500" autoRev="1" fill="remove"/>
                                            <p:tgtEl>
                                              <p:spTgt spid="18"/>
                                            </p:tgtEl>
                                            <p:attrNameLst>
                                              <p:attrName>fill.type</p:attrName>
                                            </p:attrNameLst>
                                          </p:cBhvr>
                                          <p:to>
                                            <p:strVal val="solid"/>
                                          </p:to>
                                        </p:set>
                                        <p:set>
                                          <p:cBhvr>
                                            <p:cTn id="69" dur="500" autoRev="1" fill="remove"/>
                                            <p:tgtEl>
                                              <p:spTgt spid="18"/>
                                            </p:tgtEl>
                                            <p:attrNameLst>
                                              <p:attrName>fill.on</p:attrName>
                                            </p:attrNameLst>
                                          </p:cBhvr>
                                          <p:to>
                                            <p:strVal val="true"/>
                                          </p:to>
                                        </p:set>
                                      </p:childTnLst>
                                    </p:cTn>
                                  </p:par>
                                  <p:par>
                                    <p:cTn id="70" presetID="21" presetClass="entr" presetSubtype="1"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heel(1)">
                                          <p:cBhvr>
                                            <p:cTn id="72" dur="1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8" grpId="0"/>
          <p:bldP spid="18" grpId="1"/>
          <p:bldP spid="20" grpId="0" animBg="1"/>
          <p:bldP spid="14" grpId="0"/>
          <p:bldP spid="14"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000"/>
                                            <p:tgtEl>
                                              <p:spTgt spid="12"/>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56" presetClass="path" presetSubtype="0" accel="50000" fill="hold" nodeType="withEffect">
                                      <p:stCondLst>
                                        <p:cond delay="0"/>
                                      </p:stCondLst>
                                      <p:childTnLst>
                                        <p:animMotion origin="layout" path="M 2.08333E-6 3.33333E-6 L -0.31224 -0.08519 " pathEditMode="relative" rAng="0" ptsTypes="AA">
                                          <p:cBhvr>
                                            <p:cTn id="18" dur="1500" spd="-100000" fill="hold"/>
                                            <p:tgtEl>
                                              <p:spTgt spid="13"/>
                                            </p:tgtEl>
                                            <p:attrNameLst>
                                              <p:attrName>ppt_x</p:attrName>
                                              <p:attrName>ppt_y</p:attrName>
                                            </p:attrNameLst>
                                          </p:cBhvr>
                                          <p:rCtr x="-15612" y="-4259"/>
                                        </p:animMotion>
                                      </p:childTnLst>
                                    </p:cTn>
                                  </p:par>
                                  <p:par>
                                    <p:cTn id="19" presetID="56" presetClass="path" presetSubtype="0" accel="50000" fill="hold" nodeType="withEffect">
                                      <p:stCondLst>
                                        <p:cond delay="0"/>
                                      </p:stCondLst>
                                      <p:childTnLst>
                                        <p:animMotion origin="layout" path="M 3.54167E-6 -3.7037E-7 L -0.19922 -0.06319 " pathEditMode="relative" rAng="0" ptsTypes="AA">
                                          <p:cBhvr>
                                            <p:cTn id="20" dur="1500" spd="-100000" fill="hold"/>
                                            <p:tgtEl>
                                              <p:spTgt spid="15"/>
                                            </p:tgtEl>
                                            <p:attrNameLst>
                                              <p:attrName>ppt_x</p:attrName>
                                              <p:attrName>ppt_y</p:attrName>
                                            </p:attrNameLst>
                                          </p:cBhvr>
                                          <p:rCtr x="-9961" y="-3171"/>
                                        </p:animMotion>
                                      </p:childTnLst>
                                    </p:cTn>
                                  </p:par>
                                  <p:par>
                                    <p:cTn id="21" presetID="56" presetClass="path" presetSubtype="0" accel="50000" fill="hold" nodeType="withEffect">
                                      <p:stCondLst>
                                        <p:cond delay="0"/>
                                      </p:stCondLst>
                                      <p:childTnLst>
                                        <p:animMotion origin="layout" path="M 3.75E-6 3.33333E-6 L -0.00521 0.73379 " pathEditMode="relative" rAng="0" ptsTypes="AA">
                                          <p:cBhvr>
                                            <p:cTn id="22" dur="1500" spd="-100000" fill="hold"/>
                                            <p:tgtEl>
                                              <p:spTgt spid="16"/>
                                            </p:tgtEl>
                                            <p:attrNameLst>
                                              <p:attrName>ppt_x</p:attrName>
                                              <p:attrName>ppt_y</p:attrName>
                                            </p:attrNameLst>
                                          </p:cBhvr>
                                          <p:rCtr x="-260" y="36690"/>
                                        </p:animMotion>
                                      </p:childTnLst>
                                    </p:cTn>
                                  </p:par>
                                </p:childTnLst>
                              </p:cTn>
                            </p:par>
                            <p:par>
                              <p:cTn id="23" fill="hold">
                                <p:stCondLst>
                                  <p:cond delay="1000"/>
                                </p:stCondLst>
                                <p:childTnLst>
                                  <p:par>
                                    <p:cTn id="24" presetID="49" presetClass="entr" presetSubtype="0" decel="100000" fill="hold" grpId="0" nodeType="afterEffect">
                                      <p:stCondLst>
                                        <p:cond delay="0"/>
                                      </p:stCondLst>
                                      <p:iterate type="lt">
                                        <p:tmPct val="0"/>
                                      </p:iterate>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 calcmode="lin" valueType="num">
                                          <p:cBhvr>
                                            <p:cTn id="28" dur="750" fill="hold"/>
                                            <p:tgtEl>
                                              <p:spTgt spid="11"/>
                                            </p:tgtEl>
                                            <p:attrNameLst>
                                              <p:attrName>style.rotation</p:attrName>
                                            </p:attrNameLst>
                                          </p:cBhvr>
                                          <p:tavLst>
                                            <p:tav tm="0">
                                              <p:val>
                                                <p:fltVal val="360"/>
                                              </p:val>
                                            </p:tav>
                                            <p:tav tm="100000">
                                              <p:val>
                                                <p:fltVal val="0"/>
                                              </p:val>
                                            </p:tav>
                                          </p:tavLst>
                                        </p:anim>
                                        <p:animEffect transition="in" filter="fade">
                                          <p:cBhvr>
                                            <p:cTn id="29" dur="750"/>
                                            <p:tgtEl>
                                              <p:spTgt spid="11"/>
                                            </p:tgtEl>
                                          </p:cBhvr>
                                        </p:animEffect>
                                      </p:childTnLst>
                                    </p:cTn>
                                  </p:par>
                                  <p:par>
                                    <p:cTn id="30" presetID="23" presetClass="entr" presetSubtype="32" fill="hold" grpId="0" nodeType="withEffect">
                                      <p:stCondLst>
                                        <p:cond delay="500"/>
                                      </p:stCondLst>
                                      <p:iterate type="lt">
                                        <p:tmPct val="10000"/>
                                      </p:iterate>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strVal val="4*#ppt_w"/>
                                              </p:val>
                                            </p:tav>
                                            <p:tav tm="100000">
                                              <p:val>
                                                <p:strVal val="#ppt_w"/>
                                              </p:val>
                                            </p:tav>
                                          </p:tavLst>
                                        </p:anim>
                                        <p:anim calcmode="lin" valueType="num">
                                          <p:cBhvr>
                                            <p:cTn id="33" dur="1000" fill="hold"/>
                                            <p:tgtEl>
                                              <p:spTgt spid="14"/>
                                            </p:tgtEl>
                                            <p:attrNameLst>
                                              <p:attrName>ppt_h</p:attrName>
                                            </p:attrNameLst>
                                          </p:cBhvr>
                                          <p:tavLst>
                                            <p:tav tm="0">
                                              <p:val>
                                                <p:strVal val="4*#ppt_h"/>
                                              </p:val>
                                            </p:tav>
                                            <p:tav tm="100000">
                                              <p:val>
                                                <p:strVal val="#ppt_h"/>
                                              </p:val>
                                            </p:tav>
                                          </p:tavLst>
                                        </p:anim>
                                      </p:childTnLst>
                                    </p:cTn>
                                  </p:par>
                                  <p:par>
                                    <p:cTn id="34" presetID="27" presetClass="emph" presetSubtype="0" fill="remove" grpId="1" nodeType="withEffect">
                                      <p:stCondLst>
                                        <p:cond delay="500"/>
                                      </p:stCondLst>
                                      <p:iterate type="lt">
                                        <p:tmPct val="10000"/>
                                      </p:iterate>
                                      <p:childTnLst>
                                        <p:animClr clrSpc="rgb" dir="cw">
                                          <p:cBhvr override="childStyle">
                                            <p:cTn id="35" dur="500" autoRev="1" fill="remove"/>
                                            <p:tgtEl>
                                              <p:spTgt spid="11"/>
                                            </p:tgtEl>
                                            <p:attrNameLst>
                                              <p:attrName>style.color</p:attrName>
                                            </p:attrNameLst>
                                          </p:cBhvr>
                                          <p:to>
                                            <a:srgbClr val="FFFFFF"/>
                                          </p:to>
                                        </p:animClr>
                                        <p:animClr clrSpc="rgb" dir="cw">
                                          <p:cBhvr>
                                            <p:cTn id="36" dur="500" autoRev="1" fill="remove"/>
                                            <p:tgtEl>
                                              <p:spTgt spid="11"/>
                                            </p:tgtEl>
                                            <p:attrNameLst>
                                              <p:attrName>fillcolor</p:attrName>
                                            </p:attrNameLst>
                                          </p:cBhvr>
                                          <p:to>
                                            <a:srgbClr val="FFFFFF"/>
                                          </p:to>
                                        </p:animClr>
                                        <p:set>
                                          <p:cBhvr>
                                            <p:cTn id="37" dur="500" autoRev="1" fill="remove"/>
                                            <p:tgtEl>
                                              <p:spTgt spid="11"/>
                                            </p:tgtEl>
                                            <p:attrNameLst>
                                              <p:attrName>fill.type</p:attrName>
                                            </p:attrNameLst>
                                          </p:cBhvr>
                                          <p:to>
                                            <p:strVal val="solid"/>
                                          </p:to>
                                        </p:set>
                                        <p:set>
                                          <p:cBhvr>
                                            <p:cTn id="38" dur="500" autoRev="1" fill="remove"/>
                                            <p:tgtEl>
                                              <p:spTgt spid="11"/>
                                            </p:tgtEl>
                                            <p:attrNameLst>
                                              <p:attrName>fill.on</p:attrName>
                                            </p:attrNameLst>
                                          </p:cBhvr>
                                          <p:to>
                                            <p:strVal val="true"/>
                                          </p:to>
                                        </p:set>
                                      </p:childTnLst>
                                    </p:cTn>
                                  </p:par>
                                  <p:par>
                                    <p:cTn id="39" presetID="27" presetClass="emph" presetSubtype="0" fill="remove" grpId="1" nodeType="withEffect">
                                      <p:stCondLst>
                                        <p:cond delay="1000"/>
                                      </p:stCondLst>
                                      <p:iterate type="lt">
                                        <p:tmPct val="10000"/>
                                      </p:iterate>
                                      <p:childTnLst>
                                        <p:animClr clrSpc="rgb" dir="cw">
                                          <p:cBhvr override="childStyle">
                                            <p:cTn id="40" dur="500" autoRev="1" fill="remove"/>
                                            <p:tgtEl>
                                              <p:spTgt spid="14"/>
                                            </p:tgtEl>
                                            <p:attrNameLst>
                                              <p:attrName>style.color</p:attrName>
                                            </p:attrNameLst>
                                          </p:cBhvr>
                                          <p:to>
                                            <a:srgbClr val="FFC000"/>
                                          </p:to>
                                        </p:animClr>
                                        <p:animClr clrSpc="rgb" dir="cw">
                                          <p:cBhvr>
                                            <p:cTn id="41" dur="500" autoRev="1" fill="remove"/>
                                            <p:tgtEl>
                                              <p:spTgt spid="14"/>
                                            </p:tgtEl>
                                            <p:attrNameLst>
                                              <p:attrName>fillcolor</p:attrName>
                                            </p:attrNameLst>
                                          </p:cBhvr>
                                          <p:to>
                                            <a:srgbClr val="FFC000"/>
                                          </p:to>
                                        </p:animClr>
                                        <p:set>
                                          <p:cBhvr>
                                            <p:cTn id="42" dur="500" autoRev="1" fill="remove"/>
                                            <p:tgtEl>
                                              <p:spTgt spid="14"/>
                                            </p:tgtEl>
                                            <p:attrNameLst>
                                              <p:attrName>fill.type</p:attrName>
                                            </p:attrNameLst>
                                          </p:cBhvr>
                                          <p:to>
                                            <p:strVal val="solid"/>
                                          </p:to>
                                        </p:set>
                                        <p:set>
                                          <p:cBhvr>
                                            <p:cTn id="43" dur="500" autoRev="1" fill="remove"/>
                                            <p:tgtEl>
                                              <p:spTgt spid="14"/>
                                            </p:tgtEl>
                                            <p:attrNameLst>
                                              <p:attrName>fill.on</p:attrName>
                                            </p:attrNameLst>
                                          </p:cBhvr>
                                          <p:to>
                                            <p:strVal val="true"/>
                                          </p:to>
                                        </p:set>
                                      </p:childTnLst>
                                    </p:cTn>
                                  </p:par>
                                  <p:par>
                                    <p:cTn id="44" presetID="1" presetClass="entr" presetSubtype="0" fill="hold" nodeType="withEffect">
                                      <p:stCondLst>
                                        <p:cond delay="1750"/>
                                      </p:stCondLst>
                                      <p:childTnLst>
                                        <p:set>
                                          <p:cBhvr>
                                            <p:cTn id="45" dur="1" fill="hold">
                                              <p:stCondLst>
                                                <p:cond delay="0"/>
                                              </p:stCondLst>
                                            </p:cTn>
                                            <p:tgtEl>
                                              <p:spTgt spid="17"/>
                                            </p:tgtEl>
                                            <p:attrNameLst>
                                              <p:attrName>style.visibility</p:attrName>
                                            </p:attrNameLst>
                                          </p:cBhvr>
                                          <p:to>
                                            <p:strVal val="visible"/>
                                          </p:to>
                                        </p:set>
                                      </p:childTnLst>
                                    </p:cTn>
                                  </p:par>
                                  <p:par>
                                    <p:cTn id="46" presetID="56" presetClass="path" presetSubtype="0" accel="50000" fill="hold" nodeType="withEffect">
                                      <p:stCondLst>
                                        <p:cond delay="1750"/>
                                      </p:stCondLst>
                                      <p:childTnLst>
                                        <p:animMotion origin="layout" path="M 2.08333E-6 2.59259E-6 L -0.26654 0.3368 " pathEditMode="relative" rAng="0" ptsTypes="AA">
                                          <p:cBhvr>
                                            <p:cTn id="47" dur="1500" spd="-100000" fill="hold"/>
                                            <p:tgtEl>
                                              <p:spTgt spid="17"/>
                                            </p:tgtEl>
                                            <p:attrNameLst>
                                              <p:attrName>ppt_x</p:attrName>
                                              <p:attrName>ppt_y</p:attrName>
                                            </p:attrNameLst>
                                          </p:cBhvr>
                                          <p:rCtr x="-13333" y="16829"/>
                                        </p:animMotion>
                                      </p:childTnLst>
                                    </p:cTn>
                                  </p:par>
                                </p:childTnLst>
                              </p:cTn>
                            </p:par>
                            <p:par>
                              <p:cTn id="48" fill="hold">
                                <p:stCondLst>
                                  <p:cond delay="5751"/>
                                </p:stCondLst>
                                <p:childTnLst>
                                  <p:par>
                                    <p:cTn id="49" presetID="26" presetClass="entr" presetSubtype="0" fill="hold" grpId="0" nodeType="afterEffect">
                                      <p:stCondLst>
                                        <p:cond delay="0"/>
                                      </p:stCondLst>
                                      <p:iterate type="lt">
                                        <p:tmPct val="10000"/>
                                      </p:iterate>
                                      <p:childTnLst>
                                        <p:set>
                                          <p:cBhvr>
                                            <p:cTn id="50" dur="1" fill="hold">
                                              <p:stCondLst>
                                                <p:cond delay="0"/>
                                              </p:stCondLst>
                                            </p:cTn>
                                            <p:tgtEl>
                                              <p:spTgt spid="18"/>
                                            </p:tgtEl>
                                            <p:attrNameLst>
                                              <p:attrName>style.visibility</p:attrName>
                                            </p:attrNameLst>
                                          </p:cBhvr>
                                          <p:to>
                                            <p:strVal val="visible"/>
                                          </p:to>
                                        </p:set>
                                        <p:animEffect transition="in" filter="wipe(down)">
                                          <p:cBhvr>
                                            <p:cTn id="51" dur="290">
                                              <p:stCondLst>
                                                <p:cond delay="0"/>
                                              </p:stCondLst>
                                            </p:cTn>
                                            <p:tgtEl>
                                              <p:spTgt spid="18"/>
                                            </p:tgtEl>
                                          </p:cBhvr>
                                        </p:animEffect>
                                        <p:anim calcmode="lin" valueType="num">
                                          <p:cBhvr>
                                            <p:cTn id="52"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3"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4"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55"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56"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57" dur="13">
                                              <p:stCondLst>
                                                <p:cond delay="325"/>
                                              </p:stCondLst>
                                            </p:cTn>
                                            <p:tgtEl>
                                              <p:spTgt spid="18"/>
                                            </p:tgtEl>
                                          </p:cBhvr>
                                          <p:to x="100000" y="60000"/>
                                        </p:animScale>
                                        <p:animScale>
                                          <p:cBhvr>
                                            <p:cTn id="58" dur="83" decel="50000">
                                              <p:stCondLst>
                                                <p:cond delay="338"/>
                                              </p:stCondLst>
                                            </p:cTn>
                                            <p:tgtEl>
                                              <p:spTgt spid="18"/>
                                            </p:tgtEl>
                                          </p:cBhvr>
                                          <p:to x="100000" y="100000"/>
                                        </p:animScale>
                                        <p:animScale>
                                          <p:cBhvr>
                                            <p:cTn id="59" dur="13">
                                              <p:stCondLst>
                                                <p:cond delay="656"/>
                                              </p:stCondLst>
                                            </p:cTn>
                                            <p:tgtEl>
                                              <p:spTgt spid="18"/>
                                            </p:tgtEl>
                                          </p:cBhvr>
                                          <p:to x="100000" y="80000"/>
                                        </p:animScale>
                                        <p:animScale>
                                          <p:cBhvr>
                                            <p:cTn id="60" dur="83" decel="50000">
                                              <p:stCondLst>
                                                <p:cond delay="669"/>
                                              </p:stCondLst>
                                            </p:cTn>
                                            <p:tgtEl>
                                              <p:spTgt spid="18"/>
                                            </p:tgtEl>
                                          </p:cBhvr>
                                          <p:to x="100000" y="100000"/>
                                        </p:animScale>
                                        <p:animScale>
                                          <p:cBhvr>
                                            <p:cTn id="61" dur="13">
                                              <p:stCondLst>
                                                <p:cond delay="821"/>
                                              </p:stCondLst>
                                            </p:cTn>
                                            <p:tgtEl>
                                              <p:spTgt spid="18"/>
                                            </p:tgtEl>
                                          </p:cBhvr>
                                          <p:to x="100000" y="90000"/>
                                        </p:animScale>
                                        <p:animScale>
                                          <p:cBhvr>
                                            <p:cTn id="62" dur="83" decel="50000">
                                              <p:stCondLst>
                                                <p:cond delay="834"/>
                                              </p:stCondLst>
                                            </p:cTn>
                                            <p:tgtEl>
                                              <p:spTgt spid="18"/>
                                            </p:tgtEl>
                                          </p:cBhvr>
                                          <p:to x="100000" y="100000"/>
                                        </p:animScale>
                                        <p:animScale>
                                          <p:cBhvr>
                                            <p:cTn id="63" dur="13">
                                              <p:stCondLst>
                                                <p:cond delay="904"/>
                                              </p:stCondLst>
                                            </p:cTn>
                                            <p:tgtEl>
                                              <p:spTgt spid="18"/>
                                            </p:tgtEl>
                                          </p:cBhvr>
                                          <p:to x="100000" y="95000"/>
                                        </p:animScale>
                                        <p:animScale>
                                          <p:cBhvr>
                                            <p:cTn id="64" dur="83" decel="50000">
                                              <p:stCondLst>
                                                <p:cond delay="917"/>
                                              </p:stCondLst>
                                            </p:cTn>
                                            <p:tgtEl>
                                              <p:spTgt spid="18"/>
                                            </p:tgtEl>
                                          </p:cBhvr>
                                          <p:to x="100000" y="100000"/>
                                        </p:animScale>
                                      </p:childTnLst>
                                    </p:cTn>
                                  </p:par>
                                  <p:par>
                                    <p:cTn id="65" presetID="27" presetClass="emph" presetSubtype="0" fill="remove" grpId="1" nodeType="withEffect">
                                      <p:stCondLst>
                                        <p:cond delay="0"/>
                                      </p:stCondLst>
                                      <p:iterate type="lt">
                                        <p:tmPct val="10000"/>
                                      </p:iterate>
                                      <p:childTnLst>
                                        <p:animClr clrSpc="rgb" dir="cw">
                                          <p:cBhvr override="childStyle">
                                            <p:cTn id="66" dur="500" autoRev="1" fill="remove"/>
                                            <p:tgtEl>
                                              <p:spTgt spid="18"/>
                                            </p:tgtEl>
                                            <p:attrNameLst>
                                              <p:attrName>style.color</p:attrName>
                                            </p:attrNameLst>
                                          </p:cBhvr>
                                          <p:to>
                                            <a:srgbClr val="FFC740"/>
                                          </p:to>
                                        </p:animClr>
                                        <p:animClr clrSpc="rgb" dir="cw">
                                          <p:cBhvr>
                                            <p:cTn id="67" dur="500" autoRev="1" fill="remove"/>
                                            <p:tgtEl>
                                              <p:spTgt spid="18"/>
                                            </p:tgtEl>
                                            <p:attrNameLst>
                                              <p:attrName>fillcolor</p:attrName>
                                            </p:attrNameLst>
                                          </p:cBhvr>
                                          <p:to>
                                            <a:srgbClr val="FFC740"/>
                                          </p:to>
                                        </p:animClr>
                                        <p:set>
                                          <p:cBhvr>
                                            <p:cTn id="68" dur="500" autoRev="1" fill="remove"/>
                                            <p:tgtEl>
                                              <p:spTgt spid="18"/>
                                            </p:tgtEl>
                                            <p:attrNameLst>
                                              <p:attrName>fill.type</p:attrName>
                                            </p:attrNameLst>
                                          </p:cBhvr>
                                          <p:to>
                                            <p:strVal val="solid"/>
                                          </p:to>
                                        </p:set>
                                        <p:set>
                                          <p:cBhvr>
                                            <p:cTn id="69" dur="500" autoRev="1" fill="remove"/>
                                            <p:tgtEl>
                                              <p:spTgt spid="18"/>
                                            </p:tgtEl>
                                            <p:attrNameLst>
                                              <p:attrName>fill.on</p:attrName>
                                            </p:attrNameLst>
                                          </p:cBhvr>
                                          <p:to>
                                            <p:strVal val="true"/>
                                          </p:to>
                                        </p:set>
                                      </p:childTnLst>
                                    </p:cTn>
                                  </p:par>
                                  <p:par>
                                    <p:cTn id="70" presetID="21" presetClass="entr" presetSubtype="1"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heel(1)">
                                          <p:cBhvr>
                                            <p:cTn id="72" dur="1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8" grpId="0"/>
          <p:bldP spid="18" grpId="1"/>
          <p:bldP spid="20" grpId="0" animBg="1"/>
          <p:bldP spid="14" grpId="0"/>
          <p:bldP spid="14" grpId="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右箭头 3"/>
          <p:cNvSpPr>
            <a:spLocks noChangeArrowheads="1"/>
          </p:cNvSpPr>
          <p:nvPr/>
        </p:nvSpPr>
        <p:spPr bwMode="auto">
          <a:xfrm>
            <a:off x="3723606" y="1700148"/>
            <a:ext cx="4744788" cy="226740"/>
          </a:xfrm>
          <a:prstGeom prst="rightArrow">
            <a:avLst>
              <a:gd name="adj1" fmla="val 50000"/>
              <a:gd name="adj2" fmla="val 50092"/>
            </a:avLst>
          </a:prstGeom>
          <a:solidFill>
            <a:srgbClr val="FFC740"/>
          </a:solidFill>
          <a:ln>
            <a:noFill/>
          </a:ln>
          <a:effectLst/>
        </p:spPr>
        <p:txBody>
          <a:bodyPr lIns="128229" tIns="64112" rIns="128229" bIns="64112" anchor="ctr"/>
          <a:lstStyle/>
          <a:p>
            <a:pPr>
              <a:lnSpc>
                <a:spcPct val="120000"/>
              </a:lnSpc>
              <a:defRPr/>
            </a:pPr>
            <a:endParaRPr lang="zh-CN" altLang="en-US" sz="2500" b="1" kern="0" dirty="0">
              <a:solidFill>
                <a:sysClr val="window" lastClr="FFFFFF"/>
              </a:solidFill>
              <a:latin typeface="微软雅黑" panose="020B0503020204020204" pitchFamily="34" charset="-122"/>
              <a:ea typeface="微软雅黑" panose="020B0503020204020204" pitchFamily="34" charset="-122"/>
            </a:endParaRPr>
          </a:p>
        </p:txBody>
      </p:sp>
      <p:sp>
        <p:nvSpPr>
          <p:cNvPr id="7" name="右箭头 4"/>
          <p:cNvSpPr>
            <a:spLocks noChangeArrowheads="1"/>
          </p:cNvSpPr>
          <p:nvPr/>
        </p:nvSpPr>
        <p:spPr bwMode="auto">
          <a:xfrm flipH="1">
            <a:off x="3656929" y="2975805"/>
            <a:ext cx="4913137" cy="230045"/>
          </a:xfrm>
          <a:prstGeom prst="rightArrow">
            <a:avLst>
              <a:gd name="adj1" fmla="val 50000"/>
              <a:gd name="adj2" fmla="val 50064"/>
            </a:avLst>
          </a:prstGeom>
          <a:solidFill>
            <a:schemeClr val="bg1">
              <a:lumMod val="75000"/>
            </a:schemeClr>
          </a:solidFill>
          <a:ln>
            <a:noFill/>
          </a:ln>
          <a:effectLst/>
        </p:spPr>
        <p:txBody>
          <a:bodyPr lIns="128229" tIns="64112" rIns="128229" bIns="64112" anchor="ctr"/>
          <a:lstStyle/>
          <a:p>
            <a:pPr>
              <a:lnSpc>
                <a:spcPct val="120000"/>
              </a:lnSpc>
              <a:defRPr/>
            </a:pPr>
            <a:endParaRPr lang="zh-CN" altLang="en-US" sz="2500" b="1" kern="0" dirty="0">
              <a:solidFill>
                <a:sysClr val="window" lastClr="FFFFFF"/>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8130088" y="1965016"/>
            <a:ext cx="1709927" cy="914400"/>
            <a:chOff x="8564803" y="1929291"/>
            <a:chExt cx="1709927" cy="914400"/>
          </a:xfrm>
        </p:grpSpPr>
        <p:sp>
          <p:nvSpPr>
            <p:cNvPr id="2" name="椭圆 1"/>
            <p:cNvSpPr/>
            <p:nvPr/>
          </p:nvSpPr>
          <p:spPr>
            <a:xfrm>
              <a:off x="8979109" y="1929291"/>
              <a:ext cx="914400" cy="914400"/>
            </a:xfrm>
            <a:prstGeom prst="ellipse">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a:spLocks noChangeArrowheads="1"/>
            </p:cNvSpPr>
            <p:nvPr/>
          </p:nvSpPr>
          <p:spPr bwMode="auto">
            <a:xfrm>
              <a:off x="8564803" y="2208295"/>
              <a:ext cx="1709927" cy="356392"/>
            </a:xfrm>
            <a:prstGeom prst="rect">
              <a:avLst/>
            </a:prstGeom>
            <a:solidFill>
              <a:srgbClr val="2D8099"/>
            </a:solidFill>
            <a:ln>
              <a:noFill/>
            </a:ln>
            <a:effectLst/>
          </p:spPr>
          <p:txBody>
            <a:bodyPr lIns="128229" tIns="64112" rIns="128229" bIns="64112" anchor="ctr"/>
            <a:lstStyle/>
            <a:p>
              <a:pPr>
                <a:lnSpc>
                  <a:spcPct val="120000"/>
                </a:lnSpc>
                <a:defRPr/>
              </a:pPr>
              <a:r>
                <a:rPr lang="zh-CN" altLang="en-US" sz="2200" kern="0" dirty="0">
                  <a:solidFill>
                    <a:srgbClr val="FFFFFF"/>
                  </a:solidFill>
                  <a:latin typeface="微软雅黑" panose="020B0503020204020204" pitchFamily="34" charset="-122"/>
                  <a:ea typeface="微软雅黑" panose="020B0503020204020204" pitchFamily="34" charset="-122"/>
                </a:rPr>
                <a:t>  添加内容</a:t>
              </a:r>
            </a:p>
          </p:txBody>
        </p:sp>
      </p:grpSp>
      <p:sp>
        <p:nvSpPr>
          <p:cNvPr id="14" name="图文框 13"/>
          <p:cNvSpPr/>
          <p:nvPr/>
        </p:nvSpPr>
        <p:spPr>
          <a:xfrm>
            <a:off x="5112860" y="1949458"/>
            <a:ext cx="1982533" cy="1007082"/>
          </a:xfrm>
          <a:prstGeom prst="frame">
            <a:avLst/>
          </a:prstGeom>
          <a:gradFill>
            <a:gsLst>
              <a:gs pos="33000">
                <a:srgbClr val="F9F9F9"/>
              </a:gs>
              <a:gs pos="100000">
                <a:srgbClr val="D7D7D7"/>
              </a:gs>
            </a:gsLst>
            <a:lin ang="5400000" scaled="0"/>
          </a:gradFill>
          <a:ln w="3175" cap="flat" cmpd="sng" algn="ctr">
            <a:noFill/>
            <a:prstDash val="solid"/>
          </a:ln>
          <a:effectLst/>
        </p:spPr>
        <p:txBody>
          <a:bodyPr lIns="128229" tIns="64112" rIns="128229" bIns="64112" anchor="ctr"/>
          <a:lstStyle/>
          <a:p>
            <a:pPr>
              <a:lnSpc>
                <a:spcPct val="120000"/>
              </a:lnSpc>
              <a:defRPr/>
            </a:pPr>
            <a:r>
              <a:rPr lang="zh-CN" altLang="en-US" sz="1700" kern="0" dirty="0">
                <a:solidFill>
                  <a:srgbClr val="FFC740"/>
                </a:solidFill>
                <a:latin typeface="微软雅黑" panose="020B0503020204020204" pitchFamily="34" charset="-122"/>
                <a:ea typeface="微软雅黑" panose="020B0503020204020204" pitchFamily="34" charset="-122"/>
              </a:rPr>
              <a:t> 细节来自内心</a:t>
            </a:r>
          </a:p>
        </p:txBody>
      </p:sp>
      <p:sp>
        <p:nvSpPr>
          <p:cNvPr id="15" name="下箭头 8"/>
          <p:cNvSpPr>
            <a:spLocks noChangeArrowheads="1"/>
          </p:cNvSpPr>
          <p:nvPr/>
        </p:nvSpPr>
        <p:spPr bwMode="auto">
          <a:xfrm>
            <a:off x="5797386" y="3289985"/>
            <a:ext cx="703430" cy="786512"/>
          </a:xfrm>
          <a:prstGeom prst="downArrow">
            <a:avLst>
              <a:gd name="adj1" fmla="val 50000"/>
              <a:gd name="adj2" fmla="val 50000"/>
            </a:avLst>
          </a:prstGeom>
          <a:solidFill>
            <a:srgbClr val="FFC740"/>
          </a:solidFill>
          <a:ln>
            <a:noFill/>
          </a:ln>
          <a:effectLst/>
        </p:spPr>
        <p:txBody>
          <a:bodyPr lIns="128229" tIns="64112" rIns="128229" bIns="64112" anchor="ctr"/>
          <a:lstStyle/>
          <a:p>
            <a:pPr>
              <a:lnSpc>
                <a:spcPct val="120000"/>
              </a:lnSpc>
              <a:defRPr/>
            </a:pPr>
            <a:endParaRPr lang="zh-CN" altLang="en-US" sz="2500" b="1" kern="0" dirty="0">
              <a:solidFill>
                <a:sysClr val="window" lastClr="FFFFFF"/>
              </a:solidFill>
              <a:latin typeface="微软雅黑" panose="020B0503020204020204" pitchFamily="34" charset="-122"/>
              <a:ea typeface="微软雅黑" panose="020B0503020204020204" pitchFamily="34" charset="-122"/>
            </a:endParaRPr>
          </a:p>
        </p:txBody>
      </p:sp>
      <p:sp>
        <p:nvSpPr>
          <p:cNvPr id="16" name="TextBox 9"/>
          <p:cNvSpPr txBox="1"/>
          <p:nvPr/>
        </p:nvSpPr>
        <p:spPr bwMode="auto">
          <a:xfrm>
            <a:off x="625306" y="3683241"/>
            <a:ext cx="3342223" cy="1932662"/>
          </a:xfrm>
          <a:prstGeom prst="rect">
            <a:avLst/>
          </a:prstGeom>
          <a:noFill/>
        </p:spPr>
        <p:txBody>
          <a:bodyPr wrap="square" lIns="128229" tIns="64112" rIns="128229" bIns="64112">
            <a:spAutoFit/>
          </a:bodyPr>
          <a:lstStyle/>
          <a:p>
            <a:pPr algn="just">
              <a:lnSpc>
                <a:spcPct val="150000"/>
              </a:lnSpc>
              <a:spcBef>
                <a:spcPct val="0"/>
              </a:spcBef>
              <a:buNone/>
            </a:pP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美国现任国务卿鲍尔其出身学历仪表均极为平凡</a:t>
            </a:r>
            <a:r>
              <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但在国内却倍受美国民众推崇</a:t>
            </a:r>
            <a:r>
              <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成就了一番显赫事业，探究其源头</a:t>
            </a:r>
            <a:r>
              <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与他本人注意细节的领导风格也不无关系</a:t>
            </a:r>
          </a:p>
        </p:txBody>
      </p:sp>
      <p:sp>
        <p:nvSpPr>
          <p:cNvPr id="17" name="TextBox 10"/>
          <p:cNvSpPr txBox="1"/>
          <p:nvPr/>
        </p:nvSpPr>
        <p:spPr bwMode="auto">
          <a:xfrm>
            <a:off x="8330673" y="3683241"/>
            <a:ext cx="3286652" cy="1563330"/>
          </a:xfrm>
          <a:prstGeom prst="rect">
            <a:avLst/>
          </a:prstGeom>
          <a:noFill/>
        </p:spPr>
        <p:txBody>
          <a:bodyPr wrap="square" lIns="128229" tIns="64112" rIns="128229" bIns="64112">
            <a:spAutoFit/>
          </a:bodyPr>
          <a:lstStyle/>
          <a:p>
            <a:pPr algn="just">
              <a:lnSpc>
                <a:spcPct val="150000"/>
              </a:lnSpc>
              <a:spcBef>
                <a:spcPct val="0"/>
              </a:spcBef>
              <a:buNone/>
            </a:pP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但是鲍尔却要求领导人一定要注意细节，并充分掌握信息的进出。都因为他能够提出详实而精确的伤亡数字和代价而作罢。</a:t>
            </a:r>
          </a:p>
        </p:txBody>
      </p:sp>
      <p:sp>
        <p:nvSpPr>
          <p:cNvPr id="18" name="TextBox 19"/>
          <p:cNvSpPr txBox="1">
            <a:spLocks noChangeArrowheads="1"/>
          </p:cNvSpPr>
          <p:nvPr/>
        </p:nvSpPr>
        <p:spPr bwMode="auto">
          <a:xfrm>
            <a:off x="4599160" y="4464906"/>
            <a:ext cx="3099881" cy="1563330"/>
          </a:xfrm>
          <a:prstGeom prst="rect">
            <a:avLst/>
          </a:prstGeom>
          <a:noFill/>
          <a:ln>
            <a:noFill/>
          </a:ln>
        </p:spPr>
        <p:txBody>
          <a:bodyPr wrap="square" lIns="128229" tIns="64112" rIns="128229" bIns="6411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50000"/>
              </a:lnSpc>
              <a:spcBef>
                <a:spcPct val="0"/>
              </a:spcBef>
              <a:buNone/>
            </a:pP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成功的领袖或管理大师多半认为</a:t>
            </a:r>
            <a:r>
              <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大礼不辞小让，大行不顾细谨。身为领导人眼光要远、注意大事、少管细节。</a:t>
            </a:r>
          </a:p>
        </p:txBody>
      </p:sp>
      <p:sp>
        <p:nvSpPr>
          <p:cNvPr id="22" name="文本框 21"/>
          <p:cNvSpPr txBox="1">
            <a:spLocks noChangeArrowheads="1"/>
          </p:cNvSpPr>
          <p:nvPr/>
        </p:nvSpPr>
        <p:spPr bwMode="auto">
          <a:xfrm>
            <a:off x="4571895" y="484245"/>
            <a:ext cx="30644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a:r>
              <a:rPr lang="zh-CN" altLang="en-US" sz="2200" dirty="0">
                <a:solidFill>
                  <a:schemeClr val="bg1"/>
                </a:solidFill>
                <a:latin typeface="微软雅黑" panose="020B0503020204020204" pitchFamily="34" charset="-122"/>
                <a:ea typeface="微软雅黑" panose="020B0503020204020204" pitchFamily="34" charset="-122"/>
              </a:rPr>
              <a:t>细节来自于内心</a:t>
            </a:r>
          </a:p>
        </p:txBody>
      </p:sp>
      <p:grpSp>
        <p:nvGrpSpPr>
          <p:cNvPr id="23" name="组合 22"/>
          <p:cNvGrpSpPr/>
          <p:nvPr/>
        </p:nvGrpSpPr>
        <p:grpSpPr>
          <a:xfrm>
            <a:off x="5712442" y="0"/>
            <a:ext cx="730990" cy="436632"/>
            <a:chOff x="5712442" y="0"/>
            <a:chExt cx="730990" cy="436632"/>
          </a:xfrm>
        </p:grpSpPr>
        <p:sp>
          <p:nvSpPr>
            <p:cNvPr id="24" name="流程图: 离页连接符 23"/>
            <p:cNvSpPr/>
            <p:nvPr/>
          </p:nvSpPr>
          <p:spPr>
            <a:xfrm>
              <a:off x="5712442" y="0"/>
              <a:ext cx="641131" cy="430887"/>
            </a:xfrm>
            <a:prstGeom prst="flowChartOffpageConnector">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a:spLocks noChangeArrowheads="1"/>
            </p:cNvSpPr>
            <p:nvPr/>
          </p:nvSpPr>
          <p:spPr bwMode="auto">
            <a:xfrm>
              <a:off x="5764822" y="5745"/>
              <a:ext cx="6786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200" dirty="0">
                  <a:solidFill>
                    <a:schemeClr val="bg1"/>
                  </a:solidFill>
                  <a:latin typeface="微软雅黑" panose="020B0503020204020204" pitchFamily="34" charset="-122"/>
                  <a:ea typeface="微软雅黑" panose="020B0503020204020204" pitchFamily="34" charset="-122"/>
                </a:rPr>
                <a:t>02</a:t>
              </a:r>
              <a:endParaRPr lang="zh-CN" altLang="en-US" sz="2200" dirty="0">
                <a:solidFill>
                  <a:schemeClr val="bg1"/>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2212632" y="2007720"/>
            <a:ext cx="1709927" cy="914400"/>
            <a:chOff x="8564803" y="1929291"/>
            <a:chExt cx="1709927" cy="914400"/>
          </a:xfrm>
        </p:grpSpPr>
        <p:sp>
          <p:nvSpPr>
            <p:cNvPr id="28" name="椭圆 27"/>
            <p:cNvSpPr/>
            <p:nvPr/>
          </p:nvSpPr>
          <p:spPr>
            <a:xfrm>
              <a:off x="8979109" y="1929291"/>
              <a:ext cx="914400" cy="914400"/>
            </a:xfrm>
            <a:prstGeom prst="ellipse">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a:spLocks noChangeArrowheads="1"/>
            </p:cNvSpPr>
            <p:nvPr/>
          </p:nvSpPr>
          <p:spPr bwMode="auto">
            <a:xfrm>
              <a:off x="8564803" y="2208295"/>
              <a:ext cx="1709927" cy="356392"/>
            </a:xfrm>
            <a:prstGeom prst="rect">
              <a:avLst/>
            </a:prstGeom>
            <a:solidFill>
              <a:srgbClr val="2D8099"/>
            </a:solidFill>
            <a:ln>
              <a:noFill/>
            </a:ln>
            <a:effectLst/>
          </p:spPr>
          <p:txBody>
            <a:bodyPr lIns="128229" tIns="64112" rIns="128229" bIns="64112" anchor="ctr"/>
            <a:lstStyle/>
            <a:p>
              <a:pPr>
                <a:lnSpc>
                  <a:spcPct val="120000"/>
                </a:lnSpc>
                <a:defRPr/>
              </a:pPr>
              <a:r>
                <a:rPr lang="zh-CN" altLang="en-US" sz="2200" kern="0" dirty="0">
                  <a:solidFill>
                    <a:srgbClr val="FFFFFF"/>
                  </a:solidFill>
                  <a:latin typeface="微软雅黑" panose="020B0503020204020204" pitchFamily="34" charset="-122"/>
                  <a:ea typeface="微软雅黑" panose="020B0503020204020204" pitchFamily="34" charset="-122"/>
                </a:rPr>
                <a:t>  添加内容</a:t>
              </a:r>
            </a:p>
          </p:txBody>
        </p:sp>
      </p:grpSp>
    </p:spTree>
  </p:cSld>
  <p:clrMapOvr>
    <a:masterClrMapping/>
  </p:clrMapOvr>
  <p:transition spd="slow" advTm="0">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ppt_y</p:attrName>
                                        </p:attrNameLst>
                                      </p:cBhvr>
                                      <p:tavLst>
                                        <p:tav tm="0">
                                          <p:val>
                                            <p:strVal val="#ppt_y-#ppt_h*1.125000"/>
                                          </p:val>
                                        </p:tav>
                                        <p:tav tm="100000">
                                          <p:val>
                                            <p:strVal val="#ppt_y"/>
                                          </p:val>
                                        </p:tav>
                                      </p:tavLst>
                                    </p:anim>
                                    <p:animEffect transition="in" filter="wipe(down)">
                                      <p:cBhvr>
                                        <p:cTn id="8" dur="500"/>
                                        <p:tgtEl>
                                          <p:spTgt spid="22"/>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Left)">
                                      <p:cBhvr>
                                        <p:cTn id="12" dur="500"/>
                                        <p:tgtEl>
                                          <p:spTgt spid="6"/>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Right)">
                                      <p:cBhvr>
                                        <p:cTn id="15" dur="500"/>
                                        <p:tgtEl>
                                          <p:spTgt spid="7"/>
                                        </p:tgtEl>
                                      </p:cBhvr>
                                    </p:animEffect>
                                  </p:childTnLst>
                                </p:cTn>
                              </p:par>
                            </p:childTnLst>
                          </p:cTn>
                        </p:par>
                        <p:par>
                          <p:cTn id="16" fill="hold">
                            <p:stCondLst>
                              <p:cond delay="1000"/>
                            </p:stCondLst>
                            <p:childTnLst>
                              <p:par>
                                <p:cTn id="17" presetID="17" presetClass="entr" presetSubtype="1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500"/>
                                  </p:stCondLst>
                                  <p:childTnLst>
                                    <p:set>
                                      <p:cBhvr>
                                        <p:cTn id="22" dur="1" fill="hold">
                                          <p:stCondLst>
                                            <p:cond delay="0"/>
                                          </p:stCondLst>
                                        </p:cTn>
                                        <p:tgtEl>
                                          <p:spTgt spid="27"/>
                                        </p:tgtEl>
                                        <p:attrNameLst>
                                          <p:attrName>style.visibility</p:attrName>
                                        </p:attrNameLst>
                                      </p:cBhvr>
                                      <p:to>
                                        <p:strVal val="visible"/>
                                      </p:to>
                                    </p:set>
                                    <p:anim calcmode="lin" valueType="num">
                                      <p:cBhvr>
                                        <p:cTn id="23" dur="750" fill="hold"/>
                                        <p:tgtEl>
                                          <p:spTgt spid="27"/>
                                        </p:tgtEl>
                                        <p:attrNameLst>
                                          <p:attrName>ppt_w</p:attrName>
                                        </p:attrNameLst>
                                      </p:cBhvr>
                                      <p:tavLst>
                                        <p:tav tm="0">
                                          <p:val>
                                            <p:fltVal val="0"/>
                                          </p:val>
                                        </p:tav>
                                        <p:tav tm="100000">
                                          <p:val>
                                            <p:strVal val="#ppt_w"/>
                                          </p:val>
                                        </p:tav>
                                      </p:tavLst>
                                    </p:anim>
                                    <p:anim calcmode="lin" valueType="num">
                                      <p:cBhvr>
                                        <p:cTn id="24" dur="750" fill="hold"/>
                                        <p:tgtEl>
                                          <p:spTgt spid="27"/>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500"/>
                                  </p:stCondLst>
                                  <p:childTnLst>
                                    <p:set>
                                      <p:cBhvr>
                                        <p:cTn id="26" dur="1" fill="hold">
                                          <p:stCondLst>
                                            <p:cond delay="0"/>
                                          </p:stCondLst>
                                        </p:cTn>
                                        <p:tgtEl>
                                          <p:spTgt spid="3"/>
                                        </p:tgtEl>
                                        <p:attrNameLst>
                                          <p:attrName>style.visibility</p:attrName>
                                        </p:attrNameLst>
                                      </p:cBhvr>
                                      <p:to>
                                        <p:strVal val="visible"/>
                                      </p:to>
                                    </p:set>
                                    <p:anim calcmode="lin" valueType="num">
                                      <p:cBhvr>
                                        <p:cTn id="27" dur="750" fill="hold"/>
                                        <p:tgtEl>
                                          <p:spTgt spid="3"/>
                                        </p:tgtEl>
                                        <p:attrNameLst>
                                          <p:attrName>ppt_w</p:attrName>
                                        </p:attrNameLst>
                                      </p:cBhvr>
                                      <p:tavLst>
                                        <p:tav tm="0">
                                          <p:val>
                                            <p:fltVal val="0"/>
                                          </p:val>
                                        </p:tav>
                                        <p:tav tm="100000">
                                          <p:val>
                                            <p:strVal val="#ppt_w"/>
                                          </p:val>
                                        </p:tav>
                                      </p:tavLst>
                                    </p:anim>
                                    <p:anim calcmode="lin" valueType="num">
                                      <p:cBhvr>
                                        <p:cTn id="28" dur="750" fill="hold"/>
                                        <p:tgtEl>
                                          <p:spTgt spid="3"/>
                                        </p:tgtEl>
                                        <p:attrNameLst>
                                          <p:attrName>ppt_h</p:attrName>
                                        </p:attrNameLst>
                                      </p:cBhvr>
                                      <p:tavLst>
                                        <p:tav tm="0">
                                          <p:val>
                                            <p:strVal val="#ppt_h"/>
                                          </p:val>
                                        </p:tav>
                                        <p:tav tm="100000">
                                          <p:val>
                                            <p:strVal val="#ppt_h"/>
                                          </p:val>
                                        </p:tav>
                                      </p:tavLst>
                                    </p:anim>
                                  </p:childTnLst>
                                </p:cTn>
                              </p:par>
                            </p:childTnLst>
                          </p:cTn>
                        </p:par>
                        <p:par>
                          <p:cTn id="29" fill="hold">
                            <p:stCondLst>
                              <p:cond delay="1500"/>
                            </p:stCondLst>
                            <p:childTnLst>
                              <p:par>
                                <p:cTn id="30" presetID="47"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8" presetClass="entr" presetSubtype="16"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diamond(in)">
                                      <p:cBhvr>
                                        <p:cTn id="38" dur="750"/>
                                        <p:tgtEl>
                                          <p:spTgt spid="18"/>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diamond(in)">
                                      <p:cBhvr>
                                        <p:cTn id="41" dur="750"/>
                                        <p:tgtEl>
                                          <p:spTgt spid="16"/>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diamond(in)">
                                      <p:cBhvr>
                                        <p:cTn id="44"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4" grpId="0" animBg="1"/>
      <p:bldP spid="15" grpId="0" animBg="1"/>
      <p:bldP spid="16" grpId="0"/>
      <p:bldP spid="17" grpId="0"/>
      <p:bldP spid="18"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712442" y="2397377"/>
            <a:ext cx="5859965" cy="2370550"/>
            <a:chOff x="5712442" y="2397377"/>
            <a:chExt cx="5859965" cy="2370550"/>
          </a:xfrm>
        </p:grpSpPr>
        <p:sp>
          <p:nvSpPr>
            <p:cNvPr id="6" name="矩形 5"/>
            <p:cNvSpPr/>
            <p:nvPr/>
          </p:nvSpPr>
          <p:spPr>
            <a:xfrm>
              <a:off x="5712442" y="2397377"/>
              <a:ext cx="5859965" cy="23705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24"/>
            <p:cNvSpPr txBox="1"/>
            <p:nvPr/>
          </p:nvSpPr>
          <p:spPr>
            <a:xfrm>
              <a:off x="6104127" y="2959949"/>
              <a:ext cx="5101156" cy="1245406"/>
            </a:xfrm>
            <a:prstGeom prst="rect">
              <a:avLst/>
            </a:prstGeom>
            <a:noFill/>
          </p:spPr>
          <p:txBody>
            <a:bodyPr wrap="square" rtlCol="0">
              <a:spAutoFit/>
            </a:bodyPr>
            <a:lstStyle>
              <a:defPPr>
                <a:defRPr lang="zh-CN"/>
              </a:defPPr>
              <a:lvl1pPr>
                <a:defRPr sz="2400">
                  <a:solidFill>
                    <a:schemeClr val="bg1"/>
                  </a:solidFill>
                  <a:effectLst/>
                  <a:latin typeface="微软雅黑" panose="020B0503020204020204" pitchFamily="34" charset="-122"/>
                  <a:ea typeface="微软雅黑" panose="020B0503020204020204" pitchFamily="34" charset="-122"/>
                </a:defRPr>
              </a:lvl1pPr>
            </a:lstStyle>
            <a:p>
              <a:pPr>
                <a:lnSpc>
                  <a:spcPct val="150000"/>
                </a:lnSpc>
              </a:pPr>
              <a:r>
                <a:rPr lang="zh-CN" altLang="en-US" sz="1735" dirty="0">
                  <a:solidFill>
                    <a:schemeClr val="tx1">
                      <a:lumMod val="75000"/>
                      <a:lumOff val="25000"/>
                    </a:schemeClr>
                  </a:solidFill>
                </a:rPr>
                <a:t>他认为如果能掌握细节，就会做出截然不同的决定。他说主管一定要清楚部门的状况，他认为领导人若消息灵通就可以事前化解致命的伤害。</a:t>
              </a:r>
            </a:p>
          </p:txBody>
        </p:sp>
      </p:grpSp>
      <p:sp>
        <p:nvSpPr>
          <p:cNvPr id="17" name="文本框 16"/>
          <p:cNvSpPr txBox="1">
            <a:spLocks noChangeArrowheads="1"/>
          </p:cNvSpPr>
          <p:nvPr/>
        </p:nvSpPr>
        <p:spPr bwMode="auto">
          <a:xfrm>
            <a:off x="4571895" y="484245"/>
            <a:ext cx="30644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a:r>
              <a:rPr lang="zh-CN" altLang="en-US" sz="2200" dirty="0">
                <a:solidFill>
                  <a:schemeClr val="bg1"/>
                </a:solidFill>
                <a:latin typeface="微软雅黑" panose="020B0503020204020204" pitchFamily="34" charset="-122"/>
                <a:ea typeface="微软雅黑" panose="020B0503020204020204" pitchFamily="34" charset="-122"/>
              </a:rPr>
              <a:t>细节来自于内心</a:t>
            </a:r>
          </a:p>
        </p:txBody>
      </p:sp>
      <p:grpSp>
        <p:nvGrpSpPr>
          <p:cNvPr id="21" name="组合 20"/>
          <p:cNvGrpSpPr/>
          <p:nvPr/>
        </p:nvGrpSpPr>
        <p:grpSpPr>
          <a:xfrm>
            <a:off x="5712442" y="0"/>
            <a:ext cx="730990" cy="436632"/>
            <a:chOff x="5712442" y="0"/>
            <a:chExt cx="730990" cy="436632"/>
          </a:xfrm>
        </p:grpSpPr>
        <p:sp>
          <p:nvSpPr>
            <p:cNvPr id="22" name="流程图: 离页连接符 21"/>
            <p:cNvSpPr/>
            <p:nvPr/>
          </p:nvSpPr>
          <p:spPr>
            <a:xfrm>
              <a:off x="5712442" y="0"/>
              <a:ext cx="641131" cy="430887"/>
            </a:xfrm>
            <a:prstGeom prst="flowChartOffpageConnector">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a:spLocks noChangeArrowheads="1"/>
            </p:cNvSpPr>
            <p:nvPr/>
          </p:nvSpPr>
          <p:spPr bwMode="auto">
            <a:xfrm>
              <a:off x="5764822" y="5745"/>
              <a:ext cx="6786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200" dirty="0">
                  <a:solidFill>
                    <a:schemeClr val="bg1"/>
                  </a:solidFill>
                  <a:latin typeface="微软雅黑" panose="020B0503020204020204" pitchFamily="34" charset="-122"/>
                  <a:ea typeface="微软雅黑" panose="020B0503020204020204" pitchFamily="34" charset="-122"/>
                </a:rPr>
                <a:t>02</a:t>
              </a:r>
              <a:endParaRPr lang="zh-CN" altLang="en-US" sz="22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1378402" y="1807911"/>
            <a:ext cx="3306780" cy="3242178"/>
            <a:chOff x="1371341" y="2152684"/>
            <a:chExt cx="3306780" cy="3242178"/>
          </a:xfrm>
        </p:grpSpPr>
        <p:sp>
          <p:nvSpPr>
            <p:cNvPr id="16" name="文本框 33"/>
            <p:cNvSpPr txBox="1"/>
            <p:nvPr/>
          </p:nvSpPr>
          <p:spPr>
            <a:xfrm>
              <a:off x="1722487" y="3327625"/>
              <a:ext cx="2604487" cy="892296"/>
            </a:xfrm>
            <a:prstGeom prst="rect">
              <a:avLst/>
            </a:prstGeom>
            <a:noFill/>
          </p:spPr>
          <p:txBody>
            <a:bodyPr wrap="square" rtlCol="0">
              <a:spAutoFit/>
            </a:bodyPr>
            <a:lstStyle/>
            <a:p>
              <a:pPr algn="ctr"/>
              <a:r>
                <a:rPr lang="zh-CN" altLang="en-US" sz="2600" dirty="0">
                  <a:solidFill>
                    <a:schemeClr val="bg1"/>
                  </a:solidFill>
                  <a:latin typeface="微软雅黑" panose="020B0503020204020204" pitchFamily="34" charset="-122"/>
                  <a:ea typeface="微软雅黑" panose="020B0503020204020204" pitchFamily="34" charset="-122"/>
                </a:rPr>
                <a:t>细节来自于</a:t>
              </a:r>
              <a:endParaRPr lang="en-US" altLang="zh-CN" sz="2600" dirty="0">
                <a:solidFill>
                  <a:schemeClr val="bg1"/>
                </a:solidFill>
                <a:latin typeface="微软雅黑" panose="020B0503020204020204" pitchFamily="34" charset="-122"/>
                <a:ea typeface="微软雅黑" panose="020B0503020204020204" pitchFamily="34" charset="-122"/>
              </a:endParaRPr>
            </a:p>
            <a:p>
              <a:pPr algn="ctr"/>
              <a:r>
                <a:rPr lang="zh-CN" altLang="en-US" sz="2600" dirty="0">
                  <a:solidFill>
                    <a:schemeClr val="bg1"/>
                  </a:solidFill>
                  <a:latin typeface="微软雅黑" panose="020B0503020204020204" pitchFamily="34" charset="-122"/>
                  <a:ea typeface="微软雅黑" panose="020B0503020204020204" pitchFamily="34" charset="-122"/>
                </a:rPr>
                <a:t>内心</a:t>
              </a:r>
            </a:p>
          </p:txBody>
        </p:sp>
        <p:sp>
          <p:nvSpPr>
            <p:cNvPr id="10" name="任意多边形: 形状 9"/>
            <p:cNvSpPr/>
            <p:nvPr/>
          </p:nvSpPr>
          <p:spPr>
            <a:xfrm>
              <a:off x="1371341" y="2152684"/>
              <a:ext cx="3306780" cy="3242178"/>
            </a:xfrm>
            <a:custGeom>
              <a:avLst/>
              <a:gdLst>
                <a:gd name="connsiteX0" fmla="*/ 1157777 w 3306780"/>
                <a:gd name="connsiteY0" fmla="*/ 611284 h 3242178"/>
                <a:gd name="connsiteX1" fmla="*/ 1678557 w 3306780"/>
                <a:gd name="connsiteY1" fmla="*/ 2552630 h 3242178"/>
                <a:gd name="connsiteX2" fmla="*/ 1678557 w 3306780"/>
                <a:gd name="connsiteY2" fmla="*/ 1078308 h 3242178"/>
                <a:gd name="connsiteX3" fmla="*/ 1157777 w 3306780"/>
                <a:gd name="connsiteY3" fmla="*/ 611284 h 3242178"/>
                <a:gd name="connsiteX4" fmla="*/ 783682 w 3306780"/>
                <a:gd name="connsiteY4" fmla="*/ 107 h 3242178"/>
                <a:gd name="connsiteX5" fmla="*/ 1653390 w 3306780"/>
                <a:gd name="connsiteY5" fmla="*/ 780044 h 3242178"/>
                <a:gd name="connsiteX6" fmla="*/ 1653390 w 3306780"/>
                <a:gd name="connsiteY6" fmla="*/ 3242178 h 3242178"/>
                <a:gd name="connsiteX7" fmla="*/ 783682 w 3306780"/>
                <a:gd name="connsiteY7" fmla="*/ 107 h 3242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6780" h="3242178">
                  <a:moveTo>
                    <a:pt x="1157777" y="611284"/>
                  </a:moveTo>
                  <a:cubicBezTo>
                    <a:pt x="655682" y="602545"/>
                    <a:pt x="236229" y="1492961"/>
                    <a:pt x="1678557" y="2552630"/>
                  </a:cubicBezTo>
                  <a:cubicBezTo>
                    <a:pt x="3685273" y="1078308"/>
                    <a:pt x="2088090" y="-68387"/>
                    <a:pt x="1678557" y="1078308"/>
                  </a:cubicBezTo>
                  <a:cubicBezTo>
                    <a:pt x="1563376" y="755800"/>
                    <a:pt x="1354249" y="614703"/>
                    <a:pt x="1157777" y="611284"/>
                  </a:cubicBezTo>
                  <a:close/>
                  <a:moveTo>
                    <a:pt x="783682" y="107"/>
                  </a:moveTo>
                  <a:cubicBezTo>
                    <a:pt x="1111793" y="5818"/>
                    <a:pt x="1461036" y="241452"/>
                    <a:pt x="1653390" y="780044"/>
                  </a:cubicBezTo>
                  <a:cubicBezTo>
                    <a:pt x="2337316" y="-1134950"/>
                    <a:pt x="5004629" y="780044"/>
                    <a:pt x="1653390" y="3242178"/>
                  </a:cubicBezTo>
                  <a:cubicBezTo>
                    <a:pt x="-755313" y="1472519"/>
                    <a:pt x="-54823" y="-14486"/>
                    <a:pt x="783682" y="107"/>
                  </a:cubicBezTo>
                  <a:close/>
                </a:path>
              </a:pathLst>
            </a:cu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心形 4"/>
          <p:cNvSpPr/>
          <p:nvPr/>
        </p:nvSpPr>
        <p:spPr>
          <a:xfrm rot="20646362">
            <a:off x="1104403" y="3363239"/>
            <a:ext cx="457956" cy="457956"/>
          </a:xfrm>
          <a:prstGeom prst="heart">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心形 12"/>
          <p:cNvSpPr/>
          <p:nvPr/>
        </p:nvSpPr>
        <p:spPr>
          <a:xfrm rot="213675">
            <a:off x="4585675" y="1925640"/>
            <a:ext cx="457956" cy="457956"/>
          </a:xfrm>
          <a:prstGeom prst="hear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心形 13"/>
          <p:cNvSpPr/>
          <p:nvPr/>
        </p:nvSpPr>
        <p:spPr>
          <a:xfrm rot="213675">
            <a:off x="3658782" y="4296190"/>
            <a:ext cx="457956" cy="457956"/>
          </a:xfrm>
          <a:prstGeom prst="hear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心形 17"/>
          <p:cNvSpPr/>
          <p:nvPr/>
        </p:nvSpPr>
        <p:spPr>
          <a:xfrm rot="396156">
            <a:off x="4221833" y="4896382"/>
            <a:ext cx="224403" cy="224403"/>
          </a:xfrm>
          <a:prstGeom prst="heart">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550888" y="2239372"/>
            <a:ext cx="372230" cy="720577"/>
          </a:xfrm>
          <a:prstGeom prst="rect">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0">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ppt_y</p:attrName>
                                        </p:attrNameLst>
                                      </p:cBhvr>
                                      <p:tavLst>
                                        <p:tav tm="0">
                                          <p:val>
                                            <p:strVal val="#ppt_y-#ppt_h*1.125000"/>
                                          </p:val>
                                        </p:tav>
                                        <p:tav tm="100000">
                                          <p:val>
                                            <p:strVal val="#ppt_y"/>
                                          </p:val>
                                        </p:tav>
                                      </p:tavLst>
                                    </p:anim>
                                    <p:animEffect transition="in" filter="wipe(down)">
                                      <p:cBhvr>
                                        <p:cTn id="8" dur="500"/>
                                        <p:tgtEl>
                                          <p:spTgt spid="17"/>
                                        </p:tgtEl>
                                      </p:cBhvr>
                                    </p:animEffect>
                                  </p:childTnLst>
                                </p:cTn>
                              </p:par>
                            </p:childTnLst>
                          </p:cTn>
                        </p:par>
                        <p:par>
                          <p:cTn id="9" fill="hold">
                            <p:stCondLst>
                              <p:cond delay="500"/>
                            </p:stCondLst>
                            <p:childTnLst>
                              <p:par>
                                <p:cTn id="10" presetID="23" presetClass="entr" presetSubtype="3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strVal val="4*#ppt_w"/>
                                          </p:val>
                                        </p:tav>
                                        <p:tav tm="100000">
                                          <p:val>
                                            <p:strVal val="#ppt_w"/>
                                          </p:val>
                                        </p:tav>
                                      </p:tavLst>
                                    </p:anim>
                                    <p:anim calcmode="lin" valueType="num">
                                      <p:cBhvr>
                                        <p:cTn id="13" dur="500" fill="hold"/>
                                        <p:tgtEl>
                                          <p:spTgt spid="4"/>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26" presetClass="emph" presetSubtype="0" fill="hold" nodeType="afterEffect">
                                  <p:stCondLst>
                                    <p:cond delay="0"/>
                                  </p:stCondLst>
                                  <p:childTnLst>
                                    <p:animEffect transition="out" filter="fade">
                                      <p:cBhvr>
                                        <p:cTn id="16" dur="500" tmFilter="0, 0; .2, .5; .8, .5; 1, 0"/>
                                        <p:tgtEl>
                                          <p:spTgt spid="4"/>
                                        </p:tgtEl>
                                      </p:cBhvr>
                                    </p:animEffect>
                                    <p:animScale>
                                      <p:cBhvr>
                                        <p:cTn id="17" dur="250" autoRev="1" fill="hold"/>
                                        <p:tgtEl>
                                          <p:spTgt spid="4"/>
                                        </p:tgtEl>
                                      </p:cBhvr>
                                      <p:by x="105000" y="105000"/>
                                    </p:animScale>
                                  </p:childTnLst>
                                </p:cTn>
                              </p:par>
                              <p:par>
                                <p:cTn id="18" presetID="31" presetClass="entr" presetSubtype="0" fill="hold" grpId="0" nodeType="withEffect">
                                  <p:stCondLst>
                                    <p:cond delay="50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 calcmode="lin" valueType="num">
                                      <p:cBhvr>
                                        <p:cTn id="22" dur="500" fill="hold"/>
                                        <p:tgtEl>
                                          <p:spTgt spid="5"/>
                                        </p:tgtEl>
                                        <p:attrNameLst>
                                          <p:attrName>style.rotation</p:attrName>
                                        </p:attrNameLst>
                                      </p:cBhvr>
                                      <p:tavLst>
                                        <p:tav tm="0">
                                          <p:val>
                                            <p:fltVal val="90"/>
                                          </p:val>
                                        </p:tav>
                                        <p:tav tm="100000">
                                          <p:val>
                                            <p:fltVal val="0"/>
                                          </p:val>
                                        </p:tav>
                                      </p:tavLst>
                                    </p:anim>
                                    <p:animEffect transition="in" filter="fade">
                                      <p:cBhvr>
                                        <p:cTn id="23" dur="500"/>
                                        <p:tgtEl>
                                          <p:spTgt spid="5"/>
                                        </p:tgtEl>
                                      </p:cBhvr>
                                    </p:animEffect>
                                  </p:childTnLst>
                                </p:cTn>
                              </p:par>
                              <p:par>
                                <p:cTn id="24" presetID="31" presetClass="entr" presetSubtype="0" fill="hold" grpId="0" nodeType="withEffect">
                                  <p:stCondLst>
                                    <p:cond delay="50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 calcmode="lin" valueType="num">
                                      <p:cBhvr>
                                        <p:cTn id="28" dur="500" fill="hold"/>
                                        <p:tgtEl>
                                          <p:spTgt spid="14"/>
                                        </p:tgtEl>
                                        <p:attrNameLst>
                                          <p:attrName>style.rotation</p:attrName>
                                        </p:attrNameLst>
                                      </p:cBhvr>
                                      <p:tavLst>
                                        <p:tav tm="0">
                                          <p:val>
                                            <p:fltVal val="90"/>
                                          </p:val>
                                        </p:tav>
                                        <p:tav tm="100000">
                                          <p:val>
                                            <p:fltVal val="0"/>
                                          </p:val>
                                        </p:tav>
                                      </p:tavLst>
                                    </p:anim>
                                    <p:animEffect transition="in" filter="fade">
                                      <p:cBhvr>
                                        <p:cTn id="29" dur="500"/>
                                        <p:tgtEl>
                                          <p:spTgt spid="14"/>
                                        </p:tgtEl>
                                      </p:cBhvr>
                                    </p:animEffect>
                                  </p:childTnLst>
                                </p:cTn>
                              </p:par>
                              <p:par>
                                <p:cTn id="30" presetID="31" presetClass="entr" presetSubtype="0" fill="hold" grpId="0" nodeType="withEffect">
                                  <p:stCondLst>
                                    <p:cond delay="50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 calcmode="lin" valueType="num">
                                      <p:cBhvr>
                                        <p:cTn id="34" dur="500" fill="hold"/>
                                        <p:tgtEl>
                                          <p:spTgt spid="18"/>
                                        </p:tgtEl>
                                        <p:attrNameLst>
                                          <p:attrName>style.rotation</p:attrName>
                                        </p:attrNameLst>
                                      </p:cBhvr>
                                      <p:tavLst>
                                        <p:tav tm="0">
                                          <p:val>
                                            <p:fltVal val="90"/>
                                          </p:val>
                                        </p:tav>
                                        <p:tav tm="100000">
                                          <p:val>
                                            <p:fltVal val="0"/>
                                          </p:val>
                                        </p:tav>
                                      </p:tavLst>
                                    </p:anim>
                                    <p:animEffect transition="in" filter="fade">
                                      <p:cBhvr>
                                        <p:cTn id="35" dur="500"/>
                                        <p:tgtEl>
                                          <p:spTgt spid="18"/>
                                        </p:tgtEl>
                                      </p:cBhvr>
                                    </p:animEffect>
                                  </p:childTnLst>
                                </p:cTn>
                              </p:par>
                              <p:par>
                                <p:cTn id="36" presetID="31" presetClass="entr" presetSubtype="0" fill="hold" grpId="0" nodeType="withEffect">
                                  <p:stCondLst>
                                    <p:cond delay="50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 calcmode="lin" valueType="num">
                                      <p:cBhvr>
                                        <p:cTn id="40" dur="500" fill="hold"/>
                                        <p:tgtEl>
                                          <p:spTgt spid="13"/>
                                        </p:tgtEl>
                                        <p:attrNameLst>
                                          <p:attrName>style.rotation</p:attrName>
                                        </p:attrNameLst>
                                      </p:cBhvr>
                                      <p:tavLst>
                                        <p:tav tm="0">
                                          <p:val>
                                            <p:fltVal val="90"/>
                                          </p:val>
                                        </p:tav>
                                        <p:tav tm="100000">
                                          <p:val>
                                            <p:fltVal val="0"/>
                                          </p:val>
                                        </p:tav>
                                      </p:tavLst>
                                    </p:anim>
                                    <p:animEffect transition="in" filter="fade">
                                      <p:cBhvr>
                                        <p:cTn id="41" dur="500"/>
                                        <p:tgtEl>
                                          <p:spTgt spid="13"/>
                                        </p:tgtEl>
                                      </p:cBhvr>
                                    </p:animEffect>
                                  </p:childTnLst>
                                </p:cTn>
                              </p:par>
                              <p:par>
                                <p:cTn id="42" presetID="26" presetClass="emph" presetSubtype="0" fill="hold" grpId="1" nodeType="withEffect">
                                  <p:stCondLst>
                                    <p:cond delay="750"/>
                                  </p:stCondLst>
                                  <p:childTnLst>
                                    <p:animEffect transition="out" filter="fade">
                                      <p:cBhvr>
                                        <p:cTn id="43" dur="500" tmFilter="0, 0; .2, .5; .8, .5; 1, 0"/>
                                        <p:tgtEl>
                                          <p:spTgt spid="5"/>
                                        </p:tgtEl>
                                      </p:cBhvr>
                                    </p:animEffect>
                                    <p:animScale>
                                      <p:cBhvr>
                                        <p:cTn id="44" dur="250" autoRev="1" fill="hold"/>
                                        <p:tgtEl>
                                          <p:spTgt spid="5"/>
                                        </p:tgtEl>
                                      </p:cBhvr>
                                      <p:by x="105000" y="105000"/>
                                    </p:animScale>
                                  </p:childTnLst>
                                </p:cTn>
                              </p:par>
                              <p:par>
                                <p:cTn id="45" presetID="26" presetClass="emph" presetSubtype="0" fill="hold" grpId="1" nodeType="withEffect">
                                  <p:stCondLst>
                                    <p:cond delay="750"/>
                                  </p:stCondLst>
                                  <p:childTnLst>
                                    <p:animEffect transition="out" filter="fade">
                                      <p:cBhvr>
                                        <p:cTn id="46" dur="500" tmFilter="0, 0; .2, .5; .8, .5; 1, 0"/>
                                        <p:tgtEl>
                                          <p:spTgt spid="14"/>
                                        </p:tgtEl>
                                      </p:cBhvr>
                                    </p:animEffect>
                                    <p:animScale>
                                      <p:cBhvr>
                                        <p:cTn id="47" dur="250" autoRev="1" fill="hold"/>
                                        <p:tgtEl>
                                          <p:spTgt spid="14"/>
                                        </p:tgtEl>
                                      </p:cBhvr>
                                      <p:by x="105000" y="105000"/>
                                    </p:animScale>
                                  </p:childTnLst>
                                </p:cTn>
                              </p:par>
                              <p:par>
                                <p:cTn id="48" presetID="26" presetClass="emph" presetSubtype="0" fill="hold" grpId="1" nodeType="withEffect">
                                  <p:stCondLst>
                                    <p:cond delay="750"/>
                                  </p:stCondLst>
                                  <p:childTnLst>
                                    <p:animEffect transition="out" filter="fade">
                                      <p:cBhvr>
                                        <p:cTn id="49" dur="500" tmFilter="0, 0; .2, .5; .8, .5; 1, 0"/>
                                        <p:tgtEl>
                                          <p:spTgt spid="18"/>
                                        </p:tgtEl>
                                      </p:cBhvr>
                                    </p:animEffect>
                                    <p:animScale>
                                      <p:cBhvr>
                                        <p:cTn id="50" dur="250" autoRev="1" fill="hold"/>
                                        <p:tgtEl>
                                          <p:spTgt spid="18"/>
                                        </p:tgtEl>
                                      </p:cBhvr>
                                      <p:by x="105000" y="105000"/>
                                    </p:animScale>
                                  </p:childTnLst>
                                </p:cTn>
                              </p:par>
                              <p:par>
                                <p:cTn id="51" presetID="26" presetClass="emph" presetSubtype="0" fill="hold" grpId="1" nodeType="withEffect">
                                  <p:stCondLst>
                                    <p:cond delay="750"/>
                                  </p:stCondLst>
                                  <p:childTnLst>
                                    <p:animEffect transition="out" filter="fade">
                                      <p:cBhvr>
                                        <p:cTn id="52" dur="500" tmFilter="0, 0; .2, .5; .8, .5; 1, 0"/>
                                        <p:tgtEl>
                                          <p:spTgt spid="13"/>
                                        </p:tgtEl>
                                      </p:cBhvr>
                                    </p:animEffect>
                                    <p:animScale>
                                      <p:cBhvr>
                                        <p:cTn id="53" dur="250" autoRev="1" fill="hold"/>
                                        <p:tgtEl>
                                          <p:spTgt spid="13"/>
                                        </p:tgtEl>
                                      </p:cBhvr>
                                      <p:by x="105000" y="105000"/>
                                    </p:animScale>
                                  </p:childTnLst>
                                </p:cTn>
                              </p:par>
                            </p:childTnLst>
                          </p:cTn>
                        </p:par>
                        <p:par>
                          <p:cTn id="54" fill="hold">
                            <p:stCondLst>
                              <p:cond delay="1500"/>
                            </p:stCondLst>
                            <p:childTnLst>
                              <p:par>
                                <p:cTn id="55" presetID="42"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750"/>
                                        <p:tgtEl>
                                          <p:spTgt spid="8"/>
                                        </p:tgtEl>
                                      </p:cBhvr>
                                    </p:animEffect>
                                    <p:anim calcmode="lin" valueType="num">
                                      <p:cBhvr>
                                        <p:cTn id="58" dur="750" fill="hold"/>
                                        <p:tgtEl>
                                          <p:spTgt spid="8"/>
                                        </p:tgtEl>
                                        <p:attrNameLst>
                                          <p:attrName>ppt_x</p:attrName>
                                        </p:attrNameLst>
                                      </p:cBhvr>
                                      <p:tavLst>
                                        <p:tav tm="0">
                                          <p:val>
                                            <p:strVal val="#ppt_x"/>
                                          </p:val>
                                        </p:tav>
                                        <p:tav tm="100000">
                                          <p:val>
                                            <p:strVal val="#ppt_x"/>
                                          </p:val>
                                        </p:tav>
                                      </p:tavLst>
                                    </p:anim>
                                    <p:anim calcmode="lin" valueType="num">
                                      <p:cBhvr>
                                        <p:cTn id="59" dur="750" fill="hold"/>
                                        <p:tgtEl>
                                          <p:spTgt spid="8"/>
                                        </p:tgtEl>
                                        <p:attrNameLst>
                                          <p:attrName>ppt_y</p:attrName>
                                        </p:attrNameLst>
                                      </p:cBhvr>
                                      <p:tavLst>
                                        <p:tav tm="0">
                                          <p:val>
                                            <p:strVal val="#ppt_y+.1"/>
                                          </p:val>
                                        </p:tav>
                                        <p:tav tm="100000">
                                          <p:val>
                                            <p:strVal val="#ppt_y"/>
                                          </p:val>
                                        </p:tav>
                                      </p:tavLst>
                                    </p:anim>
                                  </p:childTnLst>
                                </p:cTn>
                              </p:par>
                              <p:par>
                                <p:cTn id="60" presetID="22" presetClass="entr" presetSubtype="4" fill="hold" grpId="0" nodeType="withEffect">
                                  <p:stCondLst>
                                    <p:cond delay="50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animBg="1"/>
      <p:bldP spid="5" grpId="1" animBg="1"/>
      <p:bldP spid="13" grpId="0" animBg="1"/>
      <p:bldP spid="13" grpId="1" animBg="1"/>
      <p:bldP spid="14" grpId="0" animBg="1"/>
      <p:bldP spid="14" grpId="1" animBg="1"/>
      <p:bldP spid="18" grpId="0" animBg="1"/>
      <p:bldP spid="18" grpId="1"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312980" y="4163891"/>
            <a:ext cx="4593907" cy="61457"/>
            <a:chOff x="1086787" y="4073950"/>
            <a:chExt cx="4593907" cy="61457"/>
          </a:xfrm>
        </p:grpSpPr>
        <p:cxnSp>
          <p:nvCxnSpPr>
            <p:cNvPr id="7" name="直接连接符 6"/>
            <p:cNvCxnSpPr/>
            <p:nvPr/>
          </p:nvCxnSpPr>
          <p:spPr>
            <a:xfrm>
              <a:off x="1087771" y="4073950"/>
              <a:ext cx="4592923" cy="0"/>
            </a:xfrm>
            <a:prstGeom prst="line">
              <a:avLst/>
            </a:prstGeom>
            <a:ln>
              <a:solidFill>
                <a:srgbClr val="FFC740"/>
              </a:solidFill>
            </a:ln>
          </p:spPr>
          <p:style>
            <a:lnRef idx="1">
              <a:schemeClr val="accent1"/>
            </a:lnRef>
            <a:fillRef idx="0">
              <a:schemeClr val="accent1"/>
            </a:fillRef>
            <a:effectRef idx="0">
              <a:schemeClr val="accent1"/>
            </a:effectRef>
            <a:fontRef idx="minor">
              <a:schemeClr val="tx1"/>
            </a:fontRef>
          </p:style>
        </p:cxnSp>
        <p:sp>
          <p:nvSpPr>
            <p:cNvPr id="8" name="平行四边形 7"/>
            <p:cNvSpPr/>
            <p:nvPr/>
          </p:nvSpPr>
          <p:spPr>
            <a:xfrm>
              <a:off x="1086787" y="4089688"/>
              <a:ext cx="944380" cy="45719"/>
            </a:xfrm>
            <a:prstGeom prst="parallelogram">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TextBox 178"/>
          <p:cNvSpPr txBox="1"/>
          <p:nvPr/>
        </p:nvSpPr>
        <p:spPr>
          <a:xfrm>
            <a:off x="1223040" y="3112398"/>
            <a:ext cx="4249009" cy="874407"/>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gn="just"/>
            <a:r>
              <a:rPr lang="zh-CN" altLang="en-US" dirty="0">
                <a:solidFill>
                  <a:schemeClr val="bg1"/>
                </a:solidFill>
              </a:rPr>
              <a:t>我们只要用心留意我们工作的每一处细节，用心一一做好，俗话说</a:t>
            </a:r>
            <a:r>
              <a:rPr lang="en-US" altLang="zh-CN" dirty="0">
                <a:solidFill>
                  <a:schemeClr val="bg1"/>
                </a:solidFill>
              </a:rPr>
              <a:t>:</a:t>
            </a:r>
            <a:r>
              <a:rPr lang="zh-CN" altLang="en-US" dirty="0">
                <a:solidFill>
                  <a:schemeClr val="bg1"/>
                </a:solidFill>
              </a:rPr>
              <a:t>商场如战场。</a:t>
            </a:r>
          </a:p>
        </p:txBody>
      </p:sp>
      <p:sp>
        <p:nvSpPr>
          <p:cNvPr id="10" name="文本框 9"/>
          <p:cNvSpPr txBox="1">
            <a:spLocks noChangeArrowheads="1"/>
          </p:cNvSpPr>
          <p:nvPr/>
        </p:nvSpPr>
        <p:spPr bwMode="auto">
          <a:xfrm>
            <a:off x="4571895" y="484245"/>
            <a:ext cx="30644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a:r>
              <a:rPr lang="zh-CN" altLang="en-US" sz="2200" dirty="0">
                <a:solidFill>
                  <a:schemeClr val="bg1"/>
                </a:solidFill>
                <a:latin typeface="微软雅黑" panose="020B0503020204020204" pitchFamily="34" charset="-122"/>
                <a:ea typeface="微软雅黑" panose="020B0503020204020204" pitchFamily="34" charset="-122"/>
              </a:rPr>
              <a:t>细节来自于内心</a:t>
            </a:r>
          </a:p>
        </p:txBody>
      </p:sp>
      <p:grpSp>
        <p:nvGrpSpPr>
          <p:cNvPr id="12" name="组合 11"/>
          <p:cNvGrpSpPr/>
          <p:nvPr/>
        </p:nvGrpSpPr>
        <p:grpSpPr>
          <a:xfrm>
            <a:off x="5712442" y="0"/>
            <a:ext cx="730990" cy="436632"/>
            <a:chOff x="5712442" y="0"/>
            <a:chExt cx="730990" cy="436632"/>
          </a:xfrm>
        </p:grpSpPr>
        <p:sp>
          <p:nvSpPr>
            <p:cNvPr id="13" name="流程图: 离页连接符 12"/>
            <p:cNvSpPr/>
            <p:nvPr/>
          </p:nvSpPr>
          <p:spPr>
            <a:xfrm>
              <a:off x="5712442" y="0"/>
              <a:ext cx="641131" cy="430887"/>
            </a:xfrm>
            <a:prstGeom prst="flowChartOffpageConnector">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a:spLocks noChangeArrowheads="1"/>
            </p:cNvSpPr>
            <p:nvPr/>
          </p:nvSpPr>
          <p:spPr bwMode="auto">
            <a:xfrm>
              <a:off x="5764822" y="5745"/>
              <a:ext cx="6786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200" dirty="0">
                  <a:solidFill>
                    <a:schemeClr val="bg1"/>
                  </a:solidFill>
                  <a:latin typeface="微软雅黑" panose="020B0503020204020204" pitchFamily="34" charset="-122"/>
                  <a:ea typeface="微软雅黑" panose="020B0503020204020204" pitchFamily="34" charset="-122"/>
                </a:rPr>
                <a:t>02</a:t>
              </a:r>
              <a:endParaRPr lang="zh-CN" altLang="en-US" sz="2200" dirty="0">
                <a:solidFill>
                  <a:schemeClr val="bg1"/>
                </a:solidFill>
                <a:latin typeface="微软雅黑" panose="020B0503020204020204" pitchFamily="34" charset="-122"/>
                <a:ea typeface="微软雅黑" panose="020B0503020204020204" pitchFamily="34" charset="-122"/>
              </a:endParaRPr>
            </a:p>
          </p:txBody>
        </p:sp>
      </p:gr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0694" y="1876684"/>
            <a:ext cx="5353120" cy="3566296"/>
          </a:xfrm>
          <a:prstGeom prst="rect">
            <a:avLst/>
          </a:prstGeom>
        </p:spPr>
      </p:pic>
      <p:grpSp>
        <p:nvGrpSpPr>
          <p:cNvPr id="5" name="组合 4"/>
          <p:cNvGrpSpPr/>
          <p:nvPr/>
        </p:nvGrpSpPr>
        <p:grpSpPr>
          <a:xfrm>
            <a:off x="6266556" y="3151591"/>
            <a:ext cx="3837482" cy="554815"/>
            <a:chOff x="6266556" y="3151591"/>
            <a:chExt cx="3837482" cy="554815"/>
          </a:xfrm>
        </p:grpSpPr>
        <p:sp>
          <p:nvSpPr>
            <p:cNvPr id="4" name="矩形 3"/>
            <p:cNvSpPr/>
            <p:nvPr/>
          </p:nvSpPr>
          <p:spPr>
            <a:xfrm>
              <a:off x="6266556" y="3151591"/>
              <a:ext cx="3837482" cy="554815"/>
            </a:xfrm>
            <a:prstGeom prst="rect">
              <a:avLst/>
            </a:prstGeom>
            <a:solidFill>
              <a:srgbClr val="FFC74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177"/>
            <p:cNvSpPr txBox="1"/>
            <p:nvPr/>
          </p:nvSpPr>
          <p:spPr>
            <a:xfrm>
              <a:off x="6683845" y="3198167"/>
              <a:ext cx="3002904" cy="461665"/>
            </a:xfrm>
            <a:prstGeom prst="rect">
              <a:avLst/>
            </a:prstGeom>
            <a:noFill/>
          </p:spPr>
          <p:txBody>
            <a:bodyPr wrap="square" rtlCol="0">
              <a:spAutoFit/>
            </a:bodyPr>
            <a:lstStyle/>
            <a:p>
              <a:pPr algn="dist"/>
              <a:r>
                <a:rPr lang="zh-CN" altLang="en-US" sz="2400" b="1" dirty="0">
                  <a:solidFill>
                    <a:schemeClr val="bg1"/>
                  </a:solidFill>
                  <a:latin typeface="微软雅黑" panose="020B0503020204020204" pitchFamily="34" charset="-122"/>
                  <a:ea typeface="微软雅黑" panose="020B0503020204020204" pitchFamily="34" charset="-122"/>
                </a:rPr>
                <a:t>细节</a:t>
              </a:r>
              <a:r>
                <a:rPr lang="zh-CN" altLang="zh-CN" sz="2400" b="1" dirty="0">
                  <a:solidFill>
                    <a:schemeClr val="bg1"/>
                  </a:solidFill>
                  <a:latin typeface="微软雅黑" panose="020B0503020204020204" pitchFamily="34" charset="-122"/>
                  <a:ea typeface="微软雅黑" panose="020B0503020204020204" pitchFamily="34" charset="-122"/>
                </a:rPr>
                <a:t>概述</a:t>
              </a:r>
            </a:p>
          </p:txBody>
        </p:sp>
      </p:grpSp>
    </p:spTree>
  </p:cSld>
  <p:clrMapOvr>
    <a:masterClrMapping/>
  </p:clrMapOvr>
  <p:transition spd="slow" advTm="0">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down)">
                                      <p:cBhvr>
                                        <p:cTn id="8" dur="500"/>
                                        <p:tgtEl>
                                          <p:spTgt spid="10"/>
                                        </p:tgtEl>
                                      </p:cBhvr>
                                    </p:animEffect>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750"/>
                                        <p:tgtEl>
                                          <p:spTgt spid="3"/>
                                        </p:tgtEl>
                                      </p:cBhvr>
                                    </p:animEffect>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750"/>
                                        <p:tgtEl>
                                          <p:spTgt spid="5"/>
                                        </p:tgtEl>
                                      </p:cBhvr>
                                    </p:animEffect>
                                  </p:childTnLst>
                                </p:cTn>
                              </p:par>
                            </p:childTnLst>
                          </p:cTn>
                        </p:par>
                        <p:par>
                          <p:cTn id="17" fill="hold">
                            <p:stCondLst>
                              <p:cond delay="2500"/>
                            </p:stCondLst>
                            <p:childTnLst>
                              <p:par>
                                <p:cTn id="18" presetID="22" presetClass="entr" presetSubtype="2"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right)">
                                      <p:cBhvr>
                                        <p:cTn id="20" dur="750"/>
                                        <p:tgtEl>
                                          <p:spTgt spid="9"/>
                                        </p:tgtEl>
                                      </p:cBhvr>
                                    </p:animEffect>
                                  </p:childTnLst>
                                </p:cTn>
                              </p:par>
                            </p:childTnLst>
                          </p:cTn>
                        </p:par>
                        <p:par>
                          <p:cTn id="21" fill="hold">
                            <p:stCondLst>
                              <p:cond delay="3500"/>
                            </p:stCondLst>
                            <p:childTnLst>
                              <p:par>
                                <p:cTn id="22" presetID="31" presetClass="entr" presetSubtype="0" fill="hold" grpId="0" nodeType="afterEffect">
                                  <p:stCondLst>
                                    <p:cond delay="0"/>
                                  </p:stCondLst>
                                  <p:iterate type="lt">
                                    <p:tmPct val="5000"/>
                                  </p:iterate>
                                  <p:childTnLst>
                                    <p:set>
                                      <p:cBhvr>
                                        <p:cTn id="23" dur="1" fill="hold">
                                          <p:stCondLst>
                                            <p:cond delay="0"/>
                                          </p:stCondLst>
                                        </p:cTn>
                                        <p:tgtEl>
                                          <p:spTgt spid="29"/>
                                        </p:tgtEl>
                                        <p:attrNameLst>
                                          <p:attrName>style.visibility</p:attrName>
                                        </p:attrNameLst>
                                      </p:cBhvr>
                                      <p:to>
                                        <p:strVal val="visible"/>
                                      </p:to>
                                    </p:set>
                                    <p:anim calcmode="lin" valueType="num">
                                      <p:cBhvr>
                                        <p:cTn id="24" dur="1000" fill="hold"/>
                                        <p:tgtEl>
                                          <p:spTgt spid="29"/>
                                        </p:tgtEl>
                                        <p:attrNameLst>
                                          <p:attrName>ppt_w</p:attrName>
                                        </p:attrNameLst>
                                      </p:cBhvr>
                                      <p:tavLst>
                                        <p:tav tm="0">
                                          <p:val>
                                            <p:fltVal val="0"/>
                                          </p:val>
                                        </p:tav>
                                        <p:tav tm="100000">
                                          <p:val>
                                            <p:strVal val="#ppt_w"/>
                                          </p:val>
                                        </p:tav>
                                      </p:tavLst>
                                    </p:anim>
                                    <p:anim calcmode="lin" valueType="num">
                                      <p:cBhvr>
                                        <p:cTn id="25" dur="1000" fill="hold"/>
                                        <p:tgtEl>
                                          <p:spTgt spid="29"/>
                                        </p:tgtEl>
                                        <p:attrNameLst>
                                          <p:attrName>ppt_h</p:attrName>
                                        </p:attrNameLst>
                                      </p:cBhvr>
                                      <p:tavLst>
                                        <p:tav tm="0">
                                          <p:val>
                                            <p:fltVal val="0"/>
                                          </p:val>
                                        </p:tav>
                                        <p:tav tm="100000">
                                          <p:val>
                                            <p:strVal val="#ppt_h"/>
                                          </p:val>
                                        </p:tav>
                                      </p:tavLst>
                                    </p:anim>
                                    <p:anim calcmode="lin" valueType="num">
                                      <p:cBhvr>
                                        <p:cTn id="26" dur="1000" fill="hold"/>
                                        <p:tgtEl>
                                          <p:spTgt spid="29"/>
                                        </p:tgtEl>
                                        <p:attrNameLst>
                                          <p:attrName>style.rotation</p:attrName>
                                        </p:attrNameLst>
                                      </p:cBhvr>
                                      <p:tavLst>
                                        <p:tav tm="0">
                                          <p:val>
                                            <p:fltVal val="90"/>
                                          </p:val>
                                        </p:tav>
                                        <p:tav tm="100000">
                                          <p:val>
                                            <p:fltVal val="0"/>
                                          </p:val>
                                        </p:tav>
                                      </p:tavLst>
                                    </p:anim>
                                    <p:animEffect transition="in" filter="fade">
                                      <p:cBhvr>
                                        <p:cTn id="2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685977" y="1986255"/>
            <a:ext cx="1183515" cy="3176714"/>
            <a:chOff x="2583773" y="2289150"/>
            <a:chExt cx="1183515" cy="3176714"/>
          </a:xfrm>
        </p:grpSpPr>
        <p:cxnSp>
          <p:nvCxnSpPr>
            <p:cNvPr id="6" name="直接连接符 5"/>
            <p:cNvCxnSpPr/>
            <p:nvPr/>
          </p:nvCxnSpPr>
          <p:spPr>
            <a:xfrm flipV="1">
              <a:off x="2583773" y="2289150"/>
              <a:ext cx="1183515" cy="1582012"/>
            </a:xfrm>
            <a:prstGeom prst="line">
              <a:avLst/>
            </a:prstGeom>
            <a:ln w="285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2583775" y="3858124"/>
              <a:ext cx="1110336" cy="26073"/>
            </a:xfrm>
            <a:prstGeom prst="line">
              <a:avLst/>
            </a:prstGeom>
            <a:ln w="285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583775" y="3871160"/>
              <a:ext cx="1110336" cy="1594704"/>
            </a:xfrm>
            <a:prstGeom prst="line">
              <a:avLst/>
            </a:prstGeom>
            <a:ln w="285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2925639" y="1550973"/>
            <a:ext cx="1544291" cy="1100748"/>
            <a:chOff x="2913769" y="1639932"/>
            <a:chExt cx="1544291" cy="1100748"/>
          </a:xfrm>
          <a:effectLst>
            <a:outerShdw blurRad="50800" dist="38100" dir="2700000" algn="tl" rotWithShape="0">
              <a:prstClr val="black">
                <a:alpha val="24000"/>
              </a:prstClr>
            </a:outerShdw>
          </a:effectLst>
        </p:grpSpPr>
        <p:sp>
          <p:nvSpPr>
            <p:cNvPr id="17" name="圆角矩形 17"/>
            <p:cNvSpPr/>
            <p:nvPr/>
          </p:nvSpPr>
          <p:spPr bwMode="auto">
            <a:xfrm>
              <a:off x="2913769" y="1639932"/>
              <a:ext cx="1188000" cy="1100748"/>
            </a:xfrm>
            <a:prstGeom prst="ellipse">
              <a:avLst/>
            </a:prstGeom>
            <a:solidFill>
              <a:srgbClr val="FFC740"/>
            </a:solidFill>
            <a:ln w="9525" cap="flat" cmpd="sng" algn="ctr">
              <a:solidFill>
                <a:schemeClr val="bg1"/>
              </a:solidFill>
              <a:prstDash val="solid"/>
              <a:round/>
              <a:headEnd type="none" w="med" len="med"/>
              <a:tailEnd type="none" w="med" len="med"/>
            </a:ln>
            <a:effectLst/>
          </p:spPr>
          <p:txBody>
            <a:bodyPr vert="horz" wrap="square" lIns="79181" tIns="39591" rIns="79181" bIns="39591" numCol="1" rtlCol="0" anchor="ctr" anchorCtr="0" compatLnSpc="1">
              <a:noAutofit/>
            </a:bodyPr>
            <a:lstStyle/>
            <a:p>
              <a:pPr algn="ctr" defTabSz="801370"/>
              <a:endParaRPr lang="zh-CN" altLang="en-US" sz="2400" dirty="0">
                <a:solidFill>
                  <a:schemeClr val="bg1"/>
                </a:solidFill>
                <a:latin typeface="+mj-ea"/>
                <a:ea typeface="+mj-ea"/>
              </a:endParaRPr>
            </a:p>
          </p:txBody>
        </p:sp>
        <p:sp>
          <p:nvSpPr>
            <p:cNvPr id="18" name="TextBox 38"/>
            <p:cNvSpPr txBox="1"/>
            <p:nvPr/>
          </p:nvSpPr>
          <p:spPr>
            <a:xfrm>
              <a:off x="3257540" y="1856718"/>
              <a:ext cx="1200520" cy="707758"/>
            </a:xfrm>
            <a:prstGeom prst="rect">
              <a:avLst/>
            </a:prstGeom>
            <a:noFill/>
          </p:spPr>
          <p:txBody>
            <a:bodyPr wrap="square" rtlCol="0">
              <a:spAutoFit/>
            </a:bodyPr>
            <a:lstStyle/>
            <a:p>
              <a:r>
                <a:rPr lang="en-US" altLang="zh-CN" sz="4000" dirty="0">
                  <a:solidFill>
                    <a:schemeClr val="bg1"/>
                  </a:solidFill>
                  <a:latin typeface="微软雅黑" panose="020B0503020204020204" pitchFamily="34" charset="-122"/>
                  <a:ea typeface="微软雅黑" panose="020B0503020204020204" pitchFamily="34" charset="-122"/>
                </a:rPr>
                <a:t>1</a:t>
              </a:r>
              <a:endParaRPr lang="zh-CN" altLang="zh-CN" sz="4000" dirty="0">
                <a:solidFill>
                  <a:schemeClr val="bg1"/>
                </a:solidFill>
                <a:latin typeface="微软雅黑" panose="020B0503020204020204" pitchFamily="34" charset="-122"/>
                <a:ea typeface="微软雅黑" panose="020B0503020204020204" pitchFamily="34" charset="-122"/>
              </a:endParaRPr>
            </a:p>
          </p:txBody>
        </p:sp>
      </p:grpSp>
      <p:sp>
        <p:nvSpPr>
          <p:cNvPr id="19" name="TextBox 40"/>
          <p:cNvSpPr txBox="1"/>
          <p:nvPr/>
        </p:nvSpPr>
        <p:spPr>
          <a:xfrm>
            <a:off x="4293166" y="1567704"/>
            <a:ext cx="1396768" cy="400110"/>
          </a:xfrm>
          <a:prstGeom prst="rect">
            <a:avLst/>
          </a:prstGeom>
          <a:noFill/>
        </p:spPr>
        <p:txBody>
          <a:bodyPr wrap="square" rtlCol="0">
            <a:spAutoFit/>
          </a:bodyPr>
          <a:lstStyle/>
          <a:p>
            <a:r>
              <a:rPr lang="zh-CN" altLang="en-US" sz="2000" dirty="0">
                <a:solidFill>
                  <a:srgbClr val="FFC740"/>
                </a:solidFill>
                <a:latin typeface="微软雅黑" panose="020B0503020204020204" pitchFamily="34" charset="-122"/>
                <a:ea typeface="微软雅黑" panose="020B0503020204020204" pitchFamily="34" charset="-122"/>
              </a:rPr>
              <a:t>用心做好</a:t>
            </a:r>
            <a:endParaRPr lang="zh-CN" altLang="zh-CN" sz="2000" dirty="0">
              <a:solidFill>
                <a:srgbClr val="FFC740"/>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2869492" y="3185382"/>
            <a:ext cx="1544291" cy="1147792"/>
            <a:chOff x="2913769" y="3185382"/>
            <a:chExt cx="1544291" cy="1147792"/>
          </a:xfrm>
          <a:effectLst>
            <a:outerShdw blurRad="50800" dist="38100" dir="2700000" algn="tl" rotWithShape="0">
              <a:prstClr val="black">
                <a:alpha val="24000"/>
              </a:prstClr>
            </a:outerShdw>
          </a:effectLst>
        </p:grpSpPr>
        <p:sp>
          <p:nvSpPr>
            <p:cNvPr id="16" name="圆角矩形 16"/>
            <p:cNvSpPr/>
            <p:nvPr/>
          </p:nvSpPr>
          <p:spPr bwMode="auto">
            <a:xfrm>
              <a:off x="2913769" y="3185382"/>
              <a:ext cx="1188000" cy="1147792"/>
            </a:xfrm>
            <a:prstGeom prst="ellipse">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vert="horz" wrap="square" lIns="79181" tIns="39591" rIns="79181" bIns="39591" numCol="1" rtlCol="0" anchor="ctr" anchorCtr="0" compatLnSpc="1">
              <a:noAutofit/>
            </a:bodyPr>
            <a:lstStyle/>
            <a:p>
              <a:pPr algn="ctr" defTabSz="801370"/>
              <a:endParaRPr lang="zh-CN" altLang="en-US" sz="2400" dirty="0">
                <a:solidFill>
                  <a:schemeClr val="bg1"/>
                </a:solidFill>
                <a:latin typeface="+mj-ea"/>
                <a:ea typeface="+mj-ea"/>
              </a:endParaRPr>
            </a:p>
          </p:txBody>
        </p:sp>
        <p:sp>
          <p:nvSpPr>
            <p:cNvPr id="20" name="TextBox 41"/>
            <p:cNvSpPr txBox="1"/>
            <p:nvPr/>
          </p:nvSpPr>
          <p:spPr>
            <a:xfrm>
              <a:off x="3257540" y="3409563"/>
              <a:ext cx="1200520" cy="707758"/>
            </a:xfrm>
            <a:prstGeom prst="rect">
              <a:avLst/>
            </a:prstGeom>
            <a:noFill/>
          </p:spPr>
          <p:txBody>
            <a:bodyPr wrap="square" rtlCol="0">
              <a:spAutoFit/>
            </a:bodyPr>
            <a:lstStyle/>
            <a:p>
              <a:r>
                <a:rPr lang="en-US" altLang="zh-CN" sz="4000" dirty="0">
                  <a:solidFill>
                    <a:schemeClr val="bg1"/>
                  </a:solidFill>
                  <a:latin typeface="微软雅黑" panose="020B0503020204020204" pitchFamily="34" charset="-122"/>
                  <a:ea typeface="微软雅黑" panose="020B0503020204020204" pitchFamily="34" charset="-122"/>
                </a:rPr>
                <a:t>2</a:t>
              </a:r>
              <a:endParaRPr lang="zh-CN" altLang="zh-CN" sz="4000" dirty="0">
                <a:solidFill>
                  <a:schemeClr val="bg1"/>
                </a:solidFill>
                <a:latin typeface="微软雅黑" panose="020B0503020204020204" pitchFamily="34" charset="-122"/>
                <a:ea typeface="微软雅黑" panose="020B0503020204020204" pitchFamily="34" charset="-122"/>
              </a:endParaRPr>
            </a:p>
          </p:txBody>
        </p:sp>
      </p:grpSp>
      <p:sp>
        <p:nvSpPr>
          <p:cNvPr id="21" name="TextBox 42"/>
          <p:cNvSpPr txBox="1"/>
          <p:nvPr/>
        </p:nvSpPr>
        <p:spPr>
          <a:xfrm>
            <a:off x="4293166" y="3120241"/>
            <a:ext cx="1640859" cy="400110"/>
          </a:xfrm>
          <a:prstGeom prst="rect">
            <a:avLst/>
          </a:prstGeom>
          <a:noFill/>
        </p:spPr>
        <p:txBody>
          <a:bodyPr wrap="square" rtlCol="0">
            <a:spAutoFit/>
          </a:bodyPr>
          <a:lstStyle/>
          <a:p>
            <a:r>
              <a:rPr lang="zh-CN" altLang="en-US" sz="2000" dirty="0">
                <a:solidFill>
                  <a:srgbClr val="FFC740"/>
                </a:solidFill>
                <a:latin typeface="微软雅黑" panose="020B0503020204020204" pitchFamily="34" charset="-122"/>
                <a:ea typeface="微软雅黑" panose="020B0503020204020204" pitchFamily="34" charset="-122"/>
              </a:rPr>
              <a:t>用心做好</a:t>
            </a:r>
            <a:endParaRPr lang="zh-CN" altLang="zh-CN" sz="2000" dirty="0">
              <a:solidFill>
                <a:srgbClr val="FFC740"/>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2853749" y="4777876"/>
            <a:ext cx="1188000" cy="1116340"/>
            <a:chOff x="2913769" y="4808849"/>
            <a:chExt cx="1188000" cy="1116340"/>
          </a:xfrm>
          <a:effectLst>
            <a:outerShdw blurRad="50800" dist="38100" dir="2700000" algn="tl" rotWithShape="0">
              <a:prstClr val="black">
                <a:alpha val="24000"/>
              </a:prstClr>
            </a:outerShdw>
          </a:effectLst>
        </p:grpSpPr>
        <p:sp>
          <p:nvSpPr>
            <p:cNvPr id="15" name="圆角矩形 15"/>
            <p:cNvSpPr/>
            <p:nvPr/>
          </p:nvSpPr>
          <p:spPr bwMode="auto">
            <a:xfrm>
              <a:off x="2913769" y="4808849"/>
              <a:ext cx="1188000" cy="1116340"/>
            </a:xfrm>
            <a:prstGeom prst="ellipse">
              <a:avLst/>
            </a:prstGeom>
            <a:solidFill>
              <a:srgbClr val="FFC740"/>
            </a:solidFill>
            <a:ln w="9525" cap="flat" cmpd="sng" algn="ctr">
              <a:solidFill>
                <a:schemeClr val="bg1"/>
              </a:solidFill>
              <a:prstDash val="solid"/>
              <a:round/>
              <a:headEnd type="none" w="med" len="med"/>
              <a:tailEnd type="none" w="med" len="med"/>
            </a:ln>
            <a:effectLst/>
          </p:spPr>
          <p:txBody>
            <a:bodyPr vert="horz" wrap="square" lIns="79181" tIns="39591" rIns="79181" bIns="39591" numCol="1" rtlCol="0" anchor="ctr" anchorCtr="0" compatLnSpc="1">
              <a:noAutofit/>
            </a:bodyPr>
            <a:lstStyle/>
            <a:p>
              <a:pPr algn="ctr" defTabSz="801370"/>
              <a:endParaRPr lang="zh-CN" altLang="en-US" sz="2400" dirty="0">
                <a:solidFill>
                  <a:schemeClr val="bg1"/>
                </a:solidFill>
                <a:latin typeface="+mj-ea"/>
                <a:ea typeface="+mj-ea"/>
              </a:endParaRPr>
            </a:p>
          </p:txBody>
        </p:sp>
        <p:sp>
          <p:nvSpPr>
            <p:cNvPr id="22" name="TextBox 43"/>
            <p:cNvSpPr txBox="1"/>
            <p:nvPr/>
          </p:nvSpPr>
          <p:spPr>
            <a:xfrm>
              <a:off x="3247830" y="5043131"/>
              <a:ext cx="712583" cy="707758"/>
            </a:xfrm>
            <a:prstGeom prst="rect">
              <a:avLst/>
            </a:prstGeom>
            <a:noFill/>
          </p:spPr>
          <p:txBody>
            <a:bodyPr wrap="square" rtlCol="0">
              <a:spAutoFit/>
            </a:bodyPr>
            <a:lstStyle/>
            <a:p>
              <a:r>
                <a:rPr lang="en-US" altLang="zh-CN" sz="4000" dirty="0">
                  <a:solidFill>
                    <a:schemeClr val="bg1"/>
                  </a:solidFill>
                  <a:latin typeface="微软雅黑" panose="020B0503020204020204" pitchFamily="34" charset="-122"/>
                  <a:ea typeface="微软雅黑" panose="020B0503020204020204" pitchFamily="34" charset="-122"/>
                </a:rPr>
                <a:t>3</a:t>
              </a:r>
              <a:endParaRPr lang="zh-CN" altLang="zh-CN" sz="4000" dirty="0">
                <a:solidFill>
                  <a:schemeClr val="bg1"/>
                </a:solidFill>
                <a:latin typeface="微软雅黑" panose="020B0503020204020204" pitchFamily="34" charset="-122"/>
                <a:ea typeface="微软雅黑" panose="020B0503020204020204" pitchFamily="34" charset="-122"/>
              </a:endParaRPr>
            </a:p>
          </p:txBody>
        </p:sp>
      </p:grpSp>
      <p:sp>
        <p:nvSpPr>
          <p:cNvPr id="23" name="TextBox 44"/>
          <p:cNvSpPr txBox="1"/>
          <p:nvPr/>
        </p:nvSpPr>
        <p:spPr>
          <a:xfrm>
            <a:off x="4293166" y="4758863"/>
            <a:ext cx="1370129" cy="400110"/>
          </a:xfrm>
          <a:prstGeom prst="rect">
            <a:avLst/>
          </a:prstGeom>
          <a:noFill/>
        </p:spPr>
        <p:txBody>
          <a:bodyPr wrap="square"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r>
              <a:rPr lang="zh-CN" altLang="en-US" b="0" dirty="0">
                <a:solidFill>
                  <a:srgbClr val="FFC740"/>
                </a:solidFill>
              </a:rPr>
              <a:t>用心做好</a:t>
            </a:r>
            <a:endParaRPr lang="zh-CN" altLang="zh-CN" b="0" dirty="0">
              <a:solidFill>
                <a:srgbClr val="FFC740"/>
              </a:solidFill>
            </a:endParaRPr>
          </a:p>
        </p:txBody>
      </p:sp>
      <p:sp>
        <p:nvSpPr>
          <p:cNvPr id="24" name="TextBox 48"/>
          <p:cNvSpPr txBox="1"/>
          <p:nvPr/>
        </p:nvSpPr>
        <p:spPr>
          <a:xfrm>
            <a:off x="4293165" y="1909695"/>
            <a:ext cx="7399161" cy="1245406"/>
          </a:xfrm>
          <a:prstGeom prst="rect">
            <a:avLst/>
          </a:prstGeom>
          <a:noFill/>
        </p:spPr>
        <p:txBody>
          <a:bodyPr wrap="square" rtlCol="0">
            <a:spAutoFit/>
          </a:bodyPr>
          <a:lstStyle/>
          <a:p>
            <a:pPr>
              <a:lnSpc>
                <a:spcPct val="150000"/>
              </a:lnSpc>
            </a:pPr>
            <a:r>
              <a:rPr lang="zh-CN" altLang="en-US" sz="1700" dirty="0">
                <a:solidFill>
                  <a:schemeClr val="bg1"/>
                </a:solidFill>
                <a:latin typeface="微软雅黑" panose="020B0503020204020204" pitchFamily="34" charset="-122"/>
                <a:ea typeface="微软雅黑" panose="020B0503020204020204" pitchFamily="34" charset="-122"/>
              </a:rPr>
              <a:t>我们是通信服务公司，行业性质决定了服务是企业的生命，而我们客户部的工作，更是服务中服务。</a:t>
            </a:r>
          </a:p>
          <a:p>
            <a:pPr>
              <a:lnSpc>
                <a:spcPct val="150000"/>
              </a:lnSpc>
            </a:pPr>
            <a:endParaRPr lang="zh-CN" altLang="en-US" sz="1700" dirty="0">
              <a:solidFill>
                <a:schemeClr val="bg1"/>
              </a:solidFill>
              <a:latin typeface="微软雅黑" panose="020B0503020204020204" pitchFamily="34" charset="-122"/>
              <a:ea typeface="微软雅黑" panose="020B0503020204020204" pitchFamily="34" charset="-122"/>
            </a:endParaRPr>
          </a:p>
        </p:txBody>
      </p:sp>
      <p:sp>
        <p:nvSpPr>
          <p:cNvPr id="25" name="TextBox 49"/>
          <p:cNvSpPr txBox="1"/>
          <p:nvPr/>
        </p:nvSpPr>
        <p:spPr>
          <a:xfrm>
            <a:off x="4293166" y="3362863"/>
            <a:ext cx="7399162" cy="845360"/>
          </a:xfrm>
          <a:prstGeom prst="rect">
            <a:avLst/>
          </a:prstGeom>
          <a:noFill/>
        </p:spPr>
        <p:txBody>
          <a:bodyPr wrap="square" rtlCol="0">
            <a:spAutoFit/>
          </a:bodyPr>
          <a:lstStyle/>
          <a:p>
            <a:pPr>
              <a:lnSpc>
                <a:spcPct val="150000"/>
              </a:lnSpc>
            </a:pPr>
            <a:r>
              <a:rPr lang="zh-CN" altLang="en-US" sz="1700" dirty="0">
                <a:solidFill>
                  <a:schemeClr val="bg1"/>
                </a:solidFill>
                <a:latin typeface="微软雅黑" panose="020B0503020204020204" pitchFamily="34" charset="-122"/>
                <a:ea typeface="微软雅黑" panose="020B0503020204020204" pitchFamily="34" charset="-122"/>
              </a:rPr>
              <a:t>务必要从一点一滴做起，每个细节，每个操作流程，都要规范细致，要让客户感受到联通的服务和关怀，不能有丝毫的马虎。</a:t>
            </a:r>
          </a:p>
        </p:txBody>
      </p:sp>
      <p:sp>
        <p:nvSpPr>
          <p:cNvPr id="26" name="TextBox 50"/>
          <p:cNvSpPr txBox="1"/>
          <p:nvPr/>
        </p:nvSpPr>
        <p:spPr>
          <a:xfrm>
            <a:off x="4293166" y="5024743"/>
            <a:ext cx="7399162" cy="1245406"/>
          </a:xfrm>
          <a:prstGeom prst="rect">
            <a:avLst/>
          </a:prstGeom>
          <a:noFill/>
        </p:spPr>
        <p:txBody>
          <a:bodyPr wrap="square" rtlCol="0">
            <a:spAutoFit/>
          </a:bodyPr>
          <a:lstStyle/>
          <a:p>
            <a:pPr>
              <a:lnSpc>
                <a:spcPct val="150000"/>
              </a:lnSpc>
            </a:pPr>
            <a:r>
              <a:rPr lang="zh-CN" altLang="en-US" sz="1700" dirty="0">
                <a:solidFill>
                  <a:schemeClr val="bg1"/>
                </a:solidFill>
                <a:latin typeface="微软雅黑" panose="020B0503020204020204" pitchFamily="34" charset="-122"/>
                <a:ea typeface="微软雅黑" panose="020B0503020204020204" pitchFamily="34" charset="-122"/>
              </a:rPr>
              <a:t>这就要求我们自己必须要做到扎实工作，用心服务，以客户的满意为首要目标。我们必须把服务的每一个细节都做好，让客户从点点滴滴的服务中体会到联通的真诚。</a:t>
            </a:r>
          </a:p>
        </p:txBody>
      </p:sp>
      <p:grpSp>
        <p:nvGrpSpPr>
          <p:cNvPr id="4" name="组合 3"/>
          <p:cNvGrpSpPr/>
          <p:nvPr/>
        </p:nvGrpSpPr>
        <p:grpSpPr>
          <a:xfrm>
            <a:off x="-45975" y="2190306"/>
            <a:ext cx="2029633" cy="2768612"/>
            <a:chOff x="-45975" y="2190306"/>
            <a:chExt cx="2029633" cy="2768612"/>
          </a:xfrm>
          <a:effectLst>
            <a:outerShdw blurRad="50800" dist="38100" algn="l" rotWithShape="0">
              <a:prstClr val="black">
                <a:alpha val="18000"/>
              </a:prstClr>
            </a:outerShdw>
          </a:effectLst>
        </p:grpSpPr>
        <p:sp>
          <p:nvSpPr>
            <p:cNvPr id="32" name="任意多边形: 形状 31"/>
            <p:cNvSpPr/>
            <p:nvPr/>
          </p:nvSpPr>
          <p:spPr>
            <a:xfrm>
              <a:off x="249217" y="2190306"/>
              <a:ext cx="1505569" cy="2768612"/>
            </a:xfrm>
            <a:custGeom>
              <a:avLst/>
              <a:gdLst>
                <a:gd name="connsiteX0" fmla="*/ 121263 w 1505569"/>
                <a:gd name="connsiteY0" fmla="*/ 0 h 2768612"/>
                <a:gd name="connsiteX1" fmla="*/ 1505569 w 1505569"/>
                <a:gd name="connsiteY1" fmla="*/ 1384306 h 2768612"/>
                <a:gd name="connsiteX2" fmla="*/ 121263 w 1505569"/>
                <a:gd name="connsiteY2" fmla="*/ 2768612 h 2768612"/>
                <a:gd name="connsiteX3" fmla="*/ 0 w 1505569"/>
                <a:gd name="connsiteY3" fmla="*/ 2762489 h 2768612"/>
                <a:gd name="connsiteX4" fmla="*/ 0 w 1505569"/>
                <a:gd name="connsiteY4" fmla="*/ 6123 h 2768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5569" h="2768612">
                  <a:moveTo>
                    <a:pt x="121263" y="0"/>
                  </a:moveTo>
                  <a:cubicBezTo>
                    <a:pt x="885794" y="0"/>
                    <a:pt x="1505569" y="619775"/>
                    <a:pt x="1505569" y="1384306"/>
                  </a:cubicBezTo>
                  <a:cubicBezTo>
                    <a:pt x="1505569" y="2148837"/>
                    <a:pt x="885794" y="2768612"/>
                    <a:pt x="121263" y="2768612"/>
                  </a:cubicBezTo>
                  <a:lnTo>
                    <a:pt x="0" y="2762489"/>
                  </a:lnTo>
                  <a:lnTo>
                    <a:pt x="0" y="6123"/>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51"/>
            <p:cNvSpPr txBox="1"/>
            <p:nvPr/>
          </p:nvSpPr>
          <p:spPr>
            <a:xfrm>
              <a:off x="-45975" y="3188656"/>
              <a:ext cx="2029633" cy="954107"/>
            </a:xfrm>
            <a:prstGeom prst="rect">
              <a:avLst/>
            </a:prstGeom>
            <a:noFill/>
          </p:spPr>
          <p:txBody>
            <a:bodyPr wrap="square" rtlCol="0">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用心留意</a:t>
              </a:r>
              <a:endParaRPr lang="en-US" altLang="zh-CN" sz="2800" dirty="0">
                <a:solidFill>
                  <a:schemeClr val="bg1"/>
                </a:solidFill>
                <a:latin typeface="微软雅黑" panose="020B0503020204020204" pitchFamily="34" charset="-122"/>
                <a:ea typeface="微软雅黑" panose="020B0503020204020204" pitchFamily="34" charset="-122"/>
              </a:endParaRPr>
            </a:p>
            <a:p>
              <a:pPr algn="ctr"/>
              <a:r>
                <a:rPr lang="zh-CN" altLang="en-US" sz="2800" dirty="0">
                  <a:solidFill>
                    <a:schemeClr val="bg1"/>
                  </a:solidFill>
                  <a:latin typeface="微软雅黑" panose="020B0503020204020204" pitchFamily="34" charset="-122"/>
                  <a:ea typeface="微软雅黑" panose="020B0503020204020204" pitchFamily="34" charset="-122"/>
                </a:rPr>
                <a:t>细节</a:t>
              </a:r>
              <a:endParaRPr lang="zh-CN" altLang="zh-CN" sz="2800" dirty="0">
                <a:solidFill>
                  <a:schemeClr val="bg1"/>
                </a:solidFill>
                <a:latin typeface="微软雅黑" panose="020B0503020204020204" pitchFamily="34" charset="-122"/>
                <a:ea typeface="微软雅黑" panose="020B0503020204020204" pitchFamily="34" charset="-122"/>
              </a:endParaRPr>
            </a:p>
          </p:txBody>
        </p:sp>
      </p:grpSp>
      <p:sp>
        <p:nvSpPr>
          <p:cNvPr id="28" name="文本框 27"/>
          <p:cNvSpPr txBox="1">
            <a:spLocks noChangeArrowheads="1"/>
          </p:cNvSpPr>
          <p:nvPr/>
        </p:nvSpPr>
        <p:spPr bwMode="auto">
          <a:xfrm>
            <a:off x="4571895" y="484245"/>
            <a:ext cx="30644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a:r>
              <a:rPr lang="zh-CN" altLang="en-US" sz="2200" dirty="0">
                <a:solidFill>
                  <a:schemeClr val="bg1"/>
                </a:solidFill>
                <a:latin typeface="微软雅黑" panose="020B0503020204020204" pitchFamily="34" charset="-122"/>
                <a:ea typeface="微软雅黑" panose="020B0503020204020204" pitchFamily="34" charset="-122"/>
              </a:rPr>
              <a:t>细节来自于内心</a:t>
            </a:r>
          </a:p>
        </p:txBody>
      </p:sp>
      <p:grpSp>
        <p:nvGrpSpPr>
          <p:cNvPr id="29" name="组合 28"/>
          <p:cNvGrpSpPr/>
          <p:nvPr/>
        </p:nvGrpSpPr>
        <p:grpSpPr>
          <a:xfrm>
            <a:off x="5712442" y="0"/>
            <a:ext cx="730990" cy="436632"/>
            <a:chOff x="5712442" y="0"/>
            <a:chExt cx="730990" cy="436632"/>
          </a:xfrm>
        </p:grpSpPr>
        <p:sp>
          <p:nvSpPr>
            <p:cNvPr id="30" name="流程图: 离页连接符 29"/>
            <p:cNvSpPr/>
            <p:nvPr/>
          </p:nvSpPr>
          <p:spPr>
            <a:xfrm>
              <a:off x="5712442" y="0"/>
              <a:ext cx="641131" cy="430887"/>
            </a:xfrm>
            <a:prstGeom prst="flowChartOffpageConnector">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a:spLocks noChangeArrowheads="1"/>
            </p:cNvSpPr>
            <p:nvPr/>
          </p:nvSpPr>
          <p:spPr bwMode="auto">
            <a:xfrm>
              <a:off x="5764822" y="5745"/>
              <a:ext cx="6786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200" dirty="0">
                  <a:solidFill>
                    <a:schemeClr val="bg1"/>
                  </a:solidFill>
                  <a:latin typeface="微软雅黑" panose="020B0503020204020204" pitchFamily="34" charset="-122"/>
                  <a:ea typeface="微软雅黑" panose="020B0503020204020204" pitchFamily="34" charset="-122"/>
                </a:rPr>
                <a:t>02</a:t>
              </a:r>
              <a:endParaRPr lang="zh-CN" altLang="en-US" sz="22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cover dir="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p:tgtEl>
                                              <p:spTgt spid="28"/>
                                            </p:tgtEl>
                                            <p:attrNameLst>
                                              <p:attrName>ppt_y</p:attrName>
                                            </p:attrNameLst>
                                          </p:cBhvr>
                                          <p:tavLst>
                                            <p:tav tm="0">
                                              <p:val>
                                                <p:strVal val="#ppt_y-#ppt_h*1.125000"/>
                                              </p:val>
                                            </p:tav>
                                            <p:tav tm="100000">
                                              <p:val>
                                                <p:strVal val="#ppt_y"/>
                                              </p:val>
                                            </p:tav>
                                          </p:tavLst>
                                        </p:anim>
                                        <p:animEffect transition="in" filter="wipe(down)">
                                          <p:cBhvr>
                                            <p:cTn id="8" dur="500"/>
                                            <p:tgtEl>
                                              <p:spTgt spid="28"/>
                                            </p:tgtEl>
                                          </p:cBhvr>
                                        </p:animEffect>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750"/>
                                            <p:tgtEl>
                                              <p:spTgt spid="4"/>
                                            </p:tgtEl>
                                          </p:cBhvr>
                                        </p:animEffect>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p:stCondLst>
                                  <p:cond delay="2000"/>
                                </p:stCondLst>
                                <p:childTnLst>
                                  <p:par>
                                    <p:cTn id="18" presetID="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par>
                              <p:cTn id="20" fill="hold">
                                <p:stCondLst>
                                  <p:cond delay="2000"/>
                                </p:stCondLst>
                                <p:childTnLst>
                                  <p:par>
                                    <p:cTn id="21" presetID="1"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par>
                                    <p:cTn id="26" presetID="56" presetClass="path" presetSubtype="0" accel="50000" fill="hold" nodeType="withEffect" p14:presetBounceEnd="7000">
                                      <p:stCondLst>
                                        <p:cond delay="0"/>
                                      </p:stCondLst>
                                      <p:childTnLst>
                                        <p:animMotion origin="layout" path="M 4.79167E-6 0 L -0.21797 0.20324 " pathEditMode="relative" rAng="0" ptsTypes="AA" p14:bounceEnd="7000">
                                          <p:cBhvr>
                                            <p:cTn id="27" dur="1500" spd="-100000" fill="hold"/>
                                            <p:tgtEl>
                                              <p:spTgt spid="9"/>
                                            </p:tgtEl>
                                            <p:attrNameLst>
                                              <p:attrName>ppt_x</p:attrName>
                                              <p:attrName>ppt_y</p:attrName>
                                            </p:attrNameLst>
                                          </p:cBhvr>
                                          <p:rCtr x="-10898" y="10162"/>
                                        </p:animMotion>
                                      </p:childTnLst>
                                    </p:cTn>
                                  </p:par>
                                  <p:par>
                                    <p:cTn id="28" presetID="56" presetClass="path" presetSubtype="0" accel="50000" fill="hold" nodeType="withEffect" p14:presetBounceEnd="7000">
                                      <p:stCondLst>
                                        <p:cond delay="0"/>
                                      </p:stCondLst>
                                      <p:childTnLst>
                                        <p:animMotion origin="layout" path="M 2.08333E-6 1.85185E-6 L -0.23529 -0.03472 " pathEditMode="relative" rAng="0" ptsTypes="AA" p14:bounceEnd="7000">
                                          <p:cBhvr>
                                            <p:cTn id="29" dur="1500" spd="-100000" fill="hold"/>
                                            <p:tgtEl>
                                              <p:spTgt spid="8"/>
                                            </p:tgtEl>
                                            <p:attrNameLst>
                                              <p:attrName>ppt_x</p:attrName>
                                              <p:attrName>ppt_y</p:attrName>
                                            </p:attrNameLst>
                                          </p:cBhvr>
                                          <p:rCtr x="-11771" y="-1736"/>
                                        </p:animMotion>
                                      </p:childTnLst>
                                    </p:cTn>
                                  </p:par>
                                  <p:par>
                                    <p:cTn id="30" presetID="56" presetClass="path" presetSubtype="0" accel="50000" fill="hold" nodeType="withEffect" p14:presetBounceEnd="7000">
                                      <p:stCondLst>
                                        <p:cond delay="0"/>
                                      </p:stCondLst>
                                      <p:childTnLst>
                                        <p:animMotion origin="layout" path="M -2.5E-6 7.40741E-7 L -0.21302 -0.27801 " pathEditMode="relative" rAng="0" ptsTypes="AA" p14:bounceEnd="7000">
                                          <p:cBhvr>
                                            <p:cTn id="31" dur="1500" spd="-100000" fill="hold"/>
                                            <p:tgtEl>
                                              <p:spTgt spid="10"/>
                                            </p:tgtEl>
                                            <p:attrNameLst>
                                              <p:attrName>ppt_x</p:attrName>
                                              <p:attrName>ppt_y</p:attrName>
                                            </p:attrNameLst>
                                          </p:cBhvr>
                                          <p:rCtr x="-10651" y="-13912"/>
                                        </p:animMotion>
                                      </p:childTnLst>
                                    </p:cTn>
                                  </p:par>
                                </p:childTnLst>
                              </p:cTn>
                            </p:par>
                            <p:par>
                              <p:cTn id="32" fill="hold">
                                <p:stCondLst>
                                  <p:cond delay="20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9"/>
                                            </p:tgtEl>
                                            <p:attrNameLst>
                                              <p:attrName>ppt_y</p:attrName>
                                            </p:attrNameLst>
                                          </p:cBhvr>
                                          <p:tavLst>
                                            <p:tav tm="0">
                                              <p:val>
                                                <p:strVal val="#ppt_y"/>
                                              </p:val>
                                            </p:tav>
                                            <p:tav tm="100000">
                                              <p:val>
                                                <p:strVal val="#ppt_y"/>
                                              </p:val>
                                            </p:tav>
                                          </p:tavLst>
                                        </p:anim>
                                        <p:anim calcmode="lin" valueType="num">
                                          <p:cBhvr>
                                            <p:cTn id="37"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9"/>
                                            </p:tgtEl>
                                          </p:cBhvr>
                                        </p:animEffect>
                                      </p:childTnLst>
                                    </p:cTn>
                                  </p:par>
                                </p:childTnLst>
                              </p:cTn>
                            </p:par>
                            <p:par>
                              <p:cTn id="40" fill="hold">
                                <p:stCondLst>
                                  <p:cond delay="3901"/>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750"/>
                                            <p:tgtEl>
                                              <p:spTgt spid="24"/>
                                            </p:tgtEl>
                                          </p:cBhvr>
                                        </p:animEffect>
                                      </p:childTnLst>
                                    </p:cTn>
                                  </p:par>
                                </p:childTnLst>
                              </p:cTn>
                            </p:par>
                            <p:par>
                              <p:cTn id="44" fill="hold">
                                <p:stCondLst>
                                  <p:cond delay="4901"/>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21"/>
                                            </p:tgtEl>
                                            <p:attrNameLst>
                                              <p:attrName>ppt_y</p:attrName>
                                            </p:attrNameLst>
                                          </p:cBhvr>
                                          <p:tavLst>
                                            <p:tav tm="0">
                                              <p:val>
                                                <p:strVal val="#ppt_y"/>
                                              </p:val>
                                            </p:tav>
                                            <p:tav tm="100000">
                                              <p:val>
                                                <p:strVal val="#ppt_y"/>
                                              </p:val>
                                            </p:tav>
                                          </p:tavLst>
                                        </p:anim>
                                        <p:anim calcmode="lin" valueType="num">
                                          <p:cBhvr>
                                            <p:cTn id="4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21"/>
                                            </p:tgtEl>
                                          </p:cBhvr>
                                        </p:animEffect>
                                      </p:childTnLst>
                                    </p:cTn>
                                  </p:par>
                                </p:childTnLst>
                              </p:cTn>
                            </p:par>
                            <p:par>
                              <p:cTn id="52" fill="hold">
                                <p:stCondLst>
                                  <p:cond delay="5302"/>
                                </p:stCondLst>
                                <p:childTnLst>
                                  <p:par>
                                    <p:cTn id="53" presetID="22" presetClass="entr" presetSubtype="8"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750"/>
                                            <p:tgtEl>
                                              <p:spTgt spid="25"/>
                                            </p:tgtEl>
                                          </p:cBhvr>
                                        </p:animEffect>
                                      </p:childTnLst>
                                    </p:cTn>
                                  </p:par>
                                </p:childTnLst>
                              </p:cTn>
                            </p:par>
                            <p:par>
                              <p:cTn id="56" fill="hold">
                                <p:stCondLst>
                                  <p:cond delay="6302"/>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23"/>
                                            </p:tgtEl>
                                            <p:attrNameLst>
                                              <p:attrName>ppt_y</p:attrName>
                                            </p:attrNameLst>
                                          </p:cBhvr>
                                          <p:tavLst>
                                            <p:tav tm="0">
                                              <p:val>
                                                <p:strVal val="#ppt_y"/>
                                              </p:val>
                                            </p:tav>
                                            <p:tav tm="100000">
                                              <p:val>
                                                <p:strVal val="#ppt_y"/>
                                              </p:val>
                                            </p:tav>
                                          </p:tavLst>
                                        </p:anim>
                                        <p:anim calcmode="lin" valueType="num">
                                          <p:cBhvr>
                                            <p:cTn id="61"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23"/>
                                            </p:tgtEl>
                                          </p:cBhvr>
                                        </p:animEffect>
                                      </p:childTnLst>
                                    </p:cTn>
                                  </p:par>
                                </p:childTnLst>
                              </p:cTn>
                            </p:par>
                            <p:par>
                              <p:cTn id="64" fill="hold">
                                <p:stCondLst>
                                  <p:cond delay="6701"/>
                                </p:stCondLst>
                                <p:childTnLst>
                                  <p:par>
                                    <p:cTn id="65" presetID="22" presetClass="entr" presetSubtype="8"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left)">
                                          <p:cBhvr>
                                            <p:cTn id="67"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3" grpId="0"/>
          <p:bldP spid="24" grpId="0"/>
          <p:bldP spid="25" grpId="0"/>
          <p:bldP spid="26" grpId="0"/>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p:tgtEl>
                                              <p:spTgt spid="28"/>
                                            </p:tgtEl>
                                            <p:attrNameLst>
                                              <p:attrName>ppt_y</p:attrName>
                                            </p:attrNameLst>
                                          </p:cBhvr>
                                          <p:tavLst>
                                            <p:tav tm="0">
                                              <p:val>
                                                <p:strVal val="#ppt_y-#ppt_h*1.125000"/>
                                              </p:val>
                                            </p:tav>
                                            <p:tav tm="100000">
                                              <p:val>
                                                <p:strVal val="#ppt_y"/>
                                              </p:val>
                                            </p:tav>
                                          </p:tavLst>
                                        </p:anim>
                                        <p:animEffect transition="in" filter="wipe(down)">
                                          <p:cBhvr>
                                            <p:cTn id="8" dur="500"/>
                                            <p:tgtEl>
                                              <p:spTgt spid="28"/>
                                            </p:tgtEl>
                                          </p:cBhvr>
                                        </p:animEffect>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750"/>
                                            <p:tgtEl>
                                              <p:spTgt spid="4"/>
                                            </p:tgtEl>
                                          </p:cBhvr>
                                        </p:animEffect>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p:stCondLst>
                                  <p:cond delay="2000"/>
                                </p:stCondLst>
                                <p:childTnLst>
                                  <p:par>
                                    <p:cTn id="18" presetID="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par>
                              <p:cTn id="20" fill="hold">
                                <p:stCondLst>
                                  <p:cond delay="2000"/>
                                </p:stCondLst>
                                <p:childTnLst>
                                  <p:par>
                                    <p:cTn id="21" presetID="1"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par>
                                    <p:cTn id="26" presetID="56" presetClass="path" presetSubtype="0" accel="50000" fill="hold" nodeType="withEffect">
                                      <p:stCondLst>
                                        <p:cond delay="0"/>
                                      </p:stCondLst>
                                      <p:childTnLst>
                                        <p:animMotion origin="layout" path="M 4.79167E-6 0 L -0.21797 0.20324 " pathEditMode="relative" rAng="0" ptsTypes="AA">
                                          <p:cBhvr>
                                            <p:cTn id="27" dur="1500" spd="-100000" fill="hold"/>
                                            <p:tgtEl>
                                              <p:spTgt spid="9"/>
                                            </p:tgtEl>
                                            <p:attrNameLst>
                                              <p:attrName>ppt_x</p:attrName>
                                              <p:attrName>ppt_y</p:attrName>
                                            </p:attrNameLst>
                                          </p:cBhvr>
                                          <p:rCtr x="-10898" y="10162"/>
                                        </p:animMotion>
                                      </p:childTnLst>
                                    </p:cTn>
                                  </p:par>
                                  <p:par>
                                    <p:cTn id="28" presetID="56" presetClass="path" presetSubtype="0" accel="50000" fill="hold" nodeType="withEffect">
                                      <p:stCondLst>
                                        <p:cond delay="0"/>
                                      </p:stCondLst>
                                      <p:childTnLst>
                                        <p:animMotion origin="layout" path="M 2.08333E-6 1.85185E-6 L -0.23529 -0.03472 " pathEditMode="relative" rAng="0" ptsTypes="AA">
                                          <p:cBhvr>
                                            <p:cTn id="29" dur="1500" spd="-100000" fill="hold"/>
                                            <p:tgtEl>
                                              <p:spTgt spid="8"/>
                                            </p:tgtEl>
                                            <p:attrNameLst>
                                              <p:attrName>ppt_x</p:attrName>
                                              <p:attrName>ppt_y</p:attrName>
                                            </p:attrNameLst>
                                          </p:cBhvr>
                                          <p:rCtr x="-11771" y="-1736"/>
                                        </p:animMotion>
                                      </p:childTnLst>
                                    </p:cTn>
                                  </p:par>
                                  <p:par>
                                    <p:cTn id="30" presetID="56" presetClass="path" presetSubtype="0" accel="50000" fill="hold" nodeType="withEffect">
                                      <p:stCondLst>
                                        <p:cond delay="0"/>
                                      </p:stCondLst>
                                      <p:childTnLst>
                                        <p:animMotion origin="layout" path="M -2.5E-6 7.40741E-7 L -0.21302 -0.27801 " pathEditMode="relative" rAng="0" ptsTypes="AA">
                                          <p:cBhvr>
                                            <p:cTn id="31" dur="1500" spd="-100000" fill="hold"/>
                                            <p:tgtEl>
                                              <p:spTgt spid="10"/>
                                            </p:tgtEl>
                                            <p:attrNameLst>
                                              <p:attrName>ppt_x</p:attrName>
                                              <p:attrName>ppt_y</p:attrName>
                                            </p:attrNameLst>
                                          </p:cBhvr>
                                          <p:rCtr x="-10651" y="-13912"/>
                                        </p:animMotion>
                                      </p:childTnLst>
                                    </p:cTn>
                                  </p:par>
                                </p:childTnLst>
                              </p:cTn>
                            </p:par>
                            <p:par>
                              <p:cTn id="32" fill="hold">
                                <p:stCondLst>
                                  <p:cond delay="20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9"/>
                                            </p:tgtEl>
                                            <p:attrNameLst>
                                              <p:attrName>ppt_y</p:attrName>
                                            </p:attrNameLst>
                                          </p:cBhvr>
                                          <p:tavLst>
                                            <p:tav tm="0">
                                              <p:val>
                                                <p:strVal val="#ppt_y"/>
                                              </p:val>
                                            </p:tav>
                                            <p:tav tm="100000">
                                              <p:val>
                                                <p:strVal val="#ppt_y"/>
                                              </p:val>
                                            </p:tav>
                                          </p:tavLst>
                                        </p:anim>
                                        <p:anim calcmode="lin" valueType="num">
                                          <p:cBhvr>
                                            <p:cTn id="37"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9"/>
                                            </p:tgtEl>
                                          </p:cBhvr>
                                        </p:animEffect>
                                      </p:childTnLst>
                                    </p:cTn>
                                  </p:par>
                                </p:childTnLst>
                              </p:cTn>
                            </p:par>
                            <p:par>
                              <p:cTn id="40" fill="hold">
                                <p:stCondLst>
                                  <p:cond delay="3901"/>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750"/>
                                            <p:tgtEl>
                                              <p:spTgt spid="24"/>
                                            </p:tgtEl>
                                          </p:cBhvr>
                                        </p:animEffect>
                                      </p:childTnLst>
                                    </p:cTn>
                                  </p:par>
                                </p:childTnLst>
                              </p:cTn>
                            </p:par>
                            <p:par>
                              <p:cTn id="44" fill="hold">
                                <p:stCondLst>
                                  <p:cond delay="4901"/>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21"/>
                                            </p:tgtEl>
                                            <p:attrNameLst>
                                              <p:attrName>ppt_y</p:attrName>
                                            </p:attrNameLst>
                                          </p:cBhvr>
                                          <p:tavLst>
                                            <p:tav tm="0">
                                              <p:val>
                                                <p:strVal val="#ppt_y"/>
                                              </p:val>
                                            </p:tav>
                                            <p:tav tm="100000">
                                              <p:val>
                                                <p:strVal val="#ppt_y"/>
                                              </p:val>
                                            </p:tav>
                                          </p:tavLst>
                                        </p:anim>
                                        <p:anim calcmode="lin" valueType="num">
                                          <p:cBhvr>
                                            <p:cTn id="4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21"/>
                                            </p:tgtEl>
                                          </p:cBhvr>
                                        </p:animEffect>
                                      </p:childTnLst>
                                    </p:cTn>
                                  </p:par>
                                </p:childTnLst>
                              </p:cTn>
                            </p:par>
                            <p:par>
                              <p:cTn id="52" fill="hold">
                                <p:stCondLst>
                                  <p:cond delay="5302"/>
                                </p:stCondLst>
                                <p:childTnLst>
                                  <p:par>
                                    <p:cTn id="53" presetID="22" presetClass="entr" presetSubtype="8"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750"/>
                                            <p:tgtEl>
                                              <p:spTgt spid="25"/>
                                            </p:tgtEl>
                                          </p:cBhvr>
                                        </p:animEffect>
                                      </p:childTnLst>
                                    </p:cTn>
                                  </p:par>
                                </p:childTnLst>
                              </p:cTn>
                            </p:par>
                            <p:par>
                              <p:cTn id="56" fill="hold">
                                <p:stCondLst>
                                  <p:cond delay="6302"/>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23"/>
                                            </p:tgtEl>
                                            <p:attrNameLst>
                                              <p:attrName>ppt_y</p:attrName>
                                            </p:attrNameLst>
                                          </p:cBhvr>
                                          <p:tavLst>
                                            <p:tav tm="0">
                                              <p:val>
                                                <p:strVal val="#ppt_y"/>
                                              </p:val>
                                            </p:tav>
                                            <p:tav tm="100000">
                                              <p:val>
                                                <p:strVal val="#ppt_y"/>
                                              </p:val>
                                            </p:tav>
                                          </p:tavLst>
                                        </p:anim>
                                        <p:anim calcmode="lin" valueType="num">
                                          <p:cBhvr>
                                            <p:cTn id="61"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23"/>
                                            </p:tgtEl>
                                          </p:cBhvr>
                                        </p:animEffect>
                                      </p:childTnLst>
                                    </p:cTn>
                                  </p:par>
                                </p:childTnLst>
                              </p:cTn>
                            </p:par>
                            <p:par>
                              <p:cTn id="64" fill="hold">
                                <p:stCondLst>
                                  <p:cond delay="6701"/>
                                </p:stCondLst>
                                <p:childTnLst>
                                  <p:par>
                                    <p:cTn id="65" presetID="22" presetClass="entr" presetSubtype="8"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left)">
                                          <p:cBhvr>
                                            <p:cTn id="67"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3" grpId="0"/>
          <p:bldP spid="24" grpId="0"/>
          <p:bldP spid="25" grpId="0"/>
          <p:bldP spid="26" grpId="0"/>
          <p:bldP spid="28"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6858000"/>
          </a:xfrm>
          <a:prstGeom prst="rect">
            <a:avLst/>
          </a:prstGeom>
          <a:solidFill>
            <a:srgbClr val="2D8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36989" y="231753"/>
            <a:ext cx="11718022" cy="6394493"/>
          </a:xfrm>
          <a:prstGeom prst="rect">
            <a:avLst/>
          </a:prstGeom>
          <a:noFill/>
          <a:ln w="19050">
            <a:solidFill>
              <a:srgbClr val="294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493671" y="1680172"/>
            <a:ext cx="4226646" cy="1631216"/>
          </a:xfrm>
          <a:prstGeom prst="rect">
            <a:avLst/>
          </a:prstGeom>
          <a:noFill/>
        </p:spPr>
        <p:txBody>
          <a:bodyPr wrap="square" rtlCol="0">
            <a:spAutoFit/>
          </a:bodyPr>
          <a:lstStyle/>
          <a:p>
            <a:r>
              <a:rPr lang="en-US" altLang="zh-CN" sz="10000" dirty="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PART</a:t>
            </a:r>
            <a:endParaRPr lang="zh-CN" altLang="en-US" sz="10000" dirty="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sp>
        <p:nvSpPr>
          <p:cNvPr id="18" name="矩形 17"/>
          <p:cNvSpPr/>
          <p:nvPr/>
        </p:nvSpPr>
        <p:spPr>
          <a:xfrm>
            <a:off x="5720379" y="3898033"/>
            <a:ext cx="4673075" cy="861774"/>
          </a:xfrm>
          <a:prstGeom prst="rect">
            <a:avLst/>
          </a:prstGeom>
        </p:spPr>
        <p:txBody>
          <a:bodyPr wrap="none">
            <a:spAutoFit/>
          </a:bodyPr>
          <a:lstStyle/>
          <a:p>
            <a:pPr algn="r"/>
            <a:r>
              <a:rPr lang="zh-CN" altLang="en-US" sz="5000" dirty="0">
                <a:solidFill>
                  <a:schemeClr val="bg1"/>
                </a:solidFill>
                <a:latin typeface="字体视界-NWE粗楷体" panose="02000500000000000000" pitchFamily="2" charset="-122"/>
                <a:ea typeface="字体视界-NWE粗楷体" panose="02000500000000000000" pitchFamily="2" charset="-122"/>
              </a:rPr>
              <a:t>细节来自于创新</a:t>
            </a:r>
          </a:p>
        </p:txBody>
      </p:sp>
      <p:sp>
        <p:nvSpPr>
          <p:cNvPr id="20" name="矩形: 圆角 19"/>
          <p:cNvSpPr/>
          <p:nvPr/>
        </p:nvSpPr>
        <p:spPr>
          <a:xfrm>
            <a:off x="5493671" y="3477089"/>
            <a:ext cx="5126492" cy="1477328"/>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2">
            <a:extLst>
              <a:ext uri="{BEBA8EAE-BF5A-486C-A8C5-ECC9F3942E4B}">
                <a14:imgProps xmlns:a14="http://schemas.microsoft.com/office/drawing/2010/main">
                  <a14:imgLayer r:embed="rId3">
                    <a14:imgEffect>
                      <a14:backgroundRemoval t="12794" b="91157" l="53545" r="94974">
                        <a14:foregroundMark x1="75926" y1="31515" x2="75926" y2="31515"/>
                        <a14:foregroundMark x1="87778" y1="24929" x2="87778" y2="24929"/>
                        <a14:foregroundMark x1="83915" y1="17404" x2="83915" y2="17404"/>
                        <a14:foregroundMark x1="86402" y1="37159" x2="86402" y2="37159"/>
                        <a14:foregroundMark x1="82116" y1="21072" x2="82116" y2="21072"/>
                        <a14:foregroundMark x1="71958" y1="66510" x2="71958" y2="66510"/>
                        <a14:foregroundMark x1="57513" y1="91157" x2="57513" y2="91157"/>
                      </a14:backgroundRemoval>
                    </a14:imgEffect>
                  </a14:imgLayer>
                </a14:imgProps>
              </a:ext>
              <a:ext uri="{28A0092B-C50C-407E-A947-70E740481C1C}">
                <a14:useLocalDpi xmlns:a14="http://schemas.microsoft.com/office/drawing/2010/main" val="0"/>
              </a:ext>
            </a:extLst>
          </a:blip>
          <a:srcRect l="50373" t="3204"/>
          <a:stretch>
            <a:fillRect/>
          </a:stretch>
        </p:blipFill>
        <p:spPr>
          <a:xfrm>
            <a:off x="969406" y="2137713"/>
            <a:ext cx="4226646" cy="4636660"/>
          </a:xfrm>
          <a:prstGeom prst="rect">
            <a:avLst/>
          </a:prstGeom>
        </p:spPr>
      </p:pic>
      <p:pic>
        <p:nvPicPr>
          <p:cNvPr id="13" name="图片 12"/>
          <p:cNvPicPr>
            <a:picLocks noChangeAspect="1"/>
          </p:cNvPicPr>
          <p:nvPr/>
        </p:nvPicPr>
        <p:blipFill rotWithShape="1">
          <a:blip r:embed="rId4">
            <a:extLst>
              <a:ext uri="{28A0092B-C50C-407E-A947-70E740481C1C}">
                <a14:useLocalDpi xmlns:a14="http://schemas.microsoft.com/office/drawing/2010/main" val="0"/>
              </a:ext>
            </a:extLst>
          </a:blip>
          <a:srcRect l="52775" t="9866" r="31701" b="75539"/>
          <a:stretch>
            <a:fillRect/>
          </a:stretch>
        </p:blipFill>
        <p:spPr>
          <a:xfrm>
            <a:off x="309036" y="2421573"/>
            <a:ext cx="1322189" cy="699115"/>
          </a:xfrm>
          <a:prstGeom prst="rect">
            <a:avLst/>
          </a:prstGeom>
        </p:spPr>
      </p:pic>
      <p:pic>
        <p:nvPicPr>
          <p:cNvPr id="15" name="图片 14"/>
          <p:cNvPicPr>
            <a:picLocks noChangeAspect="1"/>
          </p:cNvPicPr>
          <p:nvPr/>
        </p:nvPicPr>
        <p:blipFill rotWithShape="1">
          <a:blip r:embed="rId4" cstate="print">
            <a:extLst>
              <a:ext uri="{28A0092B-C50C-407E-A947-70E740481C1C}">
                <a14:useLocalDpi xmlns:a14="http://schemas.microsoft.com/office/drawing/2010/main" val="0"/>
              </a:ext>
            </a:extLst>
          </a:blip>
          <a:srcRect l="52775" t="9866" r="31701" b="75539"/>
          <a:stretch>
            <a:fillRect/>
          </a:stretch>
        </p:blipFill>
        <p:spPr>
          <a:xfrm flipH="1">
            <a:off x="2221750" y="1574571"/>
            <a:ext cx="1140183" cy="602879"/>
          </a:xfrm>
          <a:prstGeom prst="rect">
            <a:avLst/>
          </a:prstGeom>
        </p:spPr>
      </p:pic>
      <p:pic>
        <p:nvPicPr>
          <p:cNvPr id="16" name="图片 15"/>
          <p:cNvPicPr>
            <a:picLocks noChangeAspect="1"/>
          </p:cNvPicPr>
          <p:nvPr/>
        </p:nvPicPr>
        <p:blipFill rotWithShape="1">
          <a:blip r:embed="rId4" cstate="print">
            <a:extLst>
              <a:ext uri="{28A0092B-C50C-407E-A947-70E740481C1C}">
                <a14:useLocalDpi xmlns:a14="http://schemas.microsoft.com/office/drawing/2010/main" val="0"/>
              </a:ext>
            </a:extLst>
          </a:blip>
          <a:srcRect l="52775" t="9866" r="31701" b="75539"/>
          <a:stretch>
            <a:fillRect/>
          </a:stretch>
        </p:blipFill>
        <p:spPr>
          <a:xfrm flipH="1">
            <a:off x="3082729" y="5737381"/>
            <a:ext cx="1140183" cy="602879"/>
          </a:xfrm>
          <a:prstGeom prst="rect">
            <a:avLst/>
          </a:prstGeom>
        </p:spPr>
      </p:pic>
      <p:pic>
        <p:nvPicPr>
          <p:cNvPr id="17" name="图片 16"/>
          <p:cNvPicPr>
            <a:picLocks noChangeAspect="1"/>
          </p:cNvPicPr>
          <p:nvPr/>
        </p:nvPicPr>
        <p:blipFill rotWithShape="1">
          <a:blip r:embed="rId4">
            <a:extLst>
              <a:ext uri="{28A0092B-C50C-407E-A947-70E740481C1C}">
                <a14:useLocalDpi xmlns:a14="http://schemas.microsoft.com/office/drawing/2010/main" val="0"/>
              </a:ext>
            </a:extLst>
          </a:blip>
          <a:srcRect l="52775" t="9866" r="31701" b="75539"/>
          <a:stretch>
            <a:fillRect/>
          </a:stretch>
        </p:blipFill>
        <p:spPr>
          <a:xfrm>
            <a:off x="9363758" y="2291727"/>
            <a:ext cx="1803493" cy="953608"/>
          </a:xfrm>
          <a:prstGeom prst="rect">
            <a:avLst/>
          </a:prstGeom>
        </p:spPr>
      </p:pic>
      <p:sp>
        <p:nvSpPr>
          <p:cNvPr id="14" name="文本框 13"/>
          <p:cNvSpPr txBox="1"/>
          <p:nvPr/>
        </p:nvSpPr>
        <p:spPr>
          <a:xfrm>
            <a:off x="9012864" y="1680172"/>
            <a:ext cx="1486304" cy="1631216"/>
          </a:xfrm>
          <a:prstGeom prst="rect">
            <a:avLst/>
          </a:prstGeom>
          <a:noFill/>
        </p:spPr>
        <p:txBody>
          <a:bodyPr wrap="none" rtlCol="0">
            <a:spAutoFit/>
          </a:bodyPr>
          <a:lstStyle/>
          <a:p>
            <a:r>
              <a:rPr lang="en-US" altLang="zh-CN" sz="10000" dirty="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04</a:t>
            </a:r>
            <a:endParaRPr lang="zh-CN" altLang="en-US" sz="10000" dirty="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000"/>
                                            <p:tgtEl>
                                              <p:spTgt spid="12"/>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56" presetClass="path" presetSubtype="0" accel="50000" fill="hold" nodeType="withEffect" p14:presetBounceEnd="13000">
                                      <p:stCondLst>
                                        <p:cond delay="0"/>
                                      </p:stCondLst>
                                      <p:childTnLst>
                                        <p:animMotion origin="layout" path="M 2.08333E-6 3.33333E-6 L -0.31224 -0.08519 " pathEditMode="relative" rAng="0" ptsTypes="AA" p14:bounceEnd="13000">
                                          <p:cBhvr>
                                            <p:cTn id="18" dur="1500" spd="-100000" fill="hold"/>
                                            <p:tgtEl>
                                              <p:spTgt spid="13"/>
                                            </p:tgtEl>
                                            <p:attrNameLst>
                                              <p:attrName>ppt_x</p:attrName>
                                              <p:attrName>ppt_y</p:attrName>
                                            </p:attrNameLst>
                                          </p:cBhvr>
                                          <p:rCtr x="-15612" y="-4259"/>
                                        </p:animMotion>
                                      </p:childTnLst>
                                    </p:cTn>
                                  </p:par>
                                  <p:par>
                                    <p:cTn id="19" presetID="56" presetClass="path" presetSubtype="0" accel="50000" fill="hold" nodeType="withEffect" p14:presetBounceEnd="13000">
                                      <p:stCondLst>
                                        <p:cond delay="0"/>
                                      </p:stCondLst>
                                      <p:childTnLst>
                                        <p:animMotion origin="layout" path="M 3.54167E-6 -3.7037E-7 L -0.19922 -0.06319 " pathEditMode="relative" rAng="0" ptsTypes="AA" p14:bounceEnd="13000">
                                          <p:cBhvr>
                                            <p:cTn id="20" dur="1500" spd="-100000" fill="hold"/>
                                            <p:tgtEl>
                                              <p:spTgt spid="15"/>
                                            </p:tgtEl>
                                            <p:attrNameLst>
                                              <p:attrName>ppt_x</p:attrName>
                                              <p:attrName>ppt_y</p:attrName>
                                            </p:attrNameLst>
                                          </p:cBhvr>
                                          <p:rCtr x="-9961" y="-3171"/>
                                        </p:animMotion>
                                      </p:childTnLst>
                                    </p:cTn>
                                  </p:par>
                                  <p:par>
                                    <p:cTn id="21" presetID="56" presetClass="path" presetSubtype="0" accel="50000" fill="hold" nodeType="withEffect" p14:presetBounceEnd="13000">
                                      <p:stCondLst>
                                        <p:cond delay="0"/>
                                      </p:stCondLst>
                                      <p:childTnLst>
                                        <p:animMotion origin="layout" path="M 3.75E-6 3.33333E-6 L -0.00521 0.73379 " pathEditMode="relative" rAng="0" ptsTypes="AA" p14:bounceEnd="13000">
                                          <p:cBhvr>
                                            <p:cTn id="22" dur="1500" spd="-100000" fill="hold"/>
                                            <p:tgtEl>
                                              <p:spTgt spid="16"/>
                                            </p:tgtEl>
                                            <p:attrNameLst>
                                              <p:attrName>ppt_x</p:attrName>
                                              <p:attrName>ppt_y</p:attrName>
                                            </p:attrNameLst>
                                          </p:cBhvr>
                                          <p:rCtr x="-260" y="36690"/>
                                        </p:animMotion>
                                      </p:childTnLst>
                                    </p:cTn>
                                  </p:par>
                                </p:childTnLst>
                              </p:cTn>
                            </p:par>
                            <p:par>
                              <p:cTn id="23" fill="hold">
                                <p:stCondLst>
                                  <p:cond delay="1000"/>
                                </p:stCondLst>
                                <p:childTnLst>
                                  <p:par>
                                    <p:cTn id="24" presetID="49" presetClass="entr" presetSubtype="0" decel="100000" fill="hold" grpId="0" nodeType="afterEffect">
                                      <p:stCondLst>
                                        <p:cond delay="0"/>
                                      </p:stCondLst>
                                      <p:iterate type="lt">
                                        <p:tmPct val="0"/>
                                      </p:iterate>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 calcmode="lin" valueType="num">
                                          <p:cBhvr>
                                            <p:cTn id="28" dur="750" fill="hold"/>
                                            <p:tgtEl>
                                              <p:spTgt spid="11"/>
                                            </p:tgtEl>
                                            <p:attrNameLst>
                                              <p:attrName>style.rotation</p:attrName>
                                            </p:attrNameLst>
                                          </p:cBhvr>
                                          <p:tavLst>
                                            <p:tav tm="0">
                                              <p:val>
                                                <p:fltVal val="360"/>
                                              </p:val>
                                            </p:tav>
                                            <p:tav tm="100000">
                                              <p:val>
                                                <p:fltVal val="0"/>
                                              </p:val>
                                            </p:tav>
                                          </p:tavLst>
                                        </p:anim>
                                        <p:animEffect transition="in" filter="fade">
                                          <p:cBhvr>
                                            <p:cTn id="29" dur="750"/>
                                            <p:tgtEl>
                                              <p:spTgt spid="11"/>
                                            </p:tgtEl>
                                          </p:cBhvr>
                                        </p:animEffect>
                                      </p:childTnLst>
                                    </p:cTn>
                                  </p:par>
                                  <p:par>
                                    <p:cTn id="30" presetID="23" presetClass="entr" presetSubtype="32" fill="hold" grpId="0" nodeType="withEffect">
                                      <p:stCondLst>
                                        <p:cond delay="500"/>
                                      </p:stCondLst>
                                      <p:iterate type="lt">
                                        <p:tmPct val="10000"/>
                                      </p:iterate>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strVal val="4*#ppt_w"/>
                                              </p:val>
                                            </p:tav>
                                            <p:tav tm="100000">
                                              <p:val>
                                                <p:strVal val="#ppt_w"/>
                                              </p:val>
                                            </p:tav>
                                          </p:tavLst>
                                        </p:anim>
                                        <p:anim calcmode="lin" valueType="num">
                                          <p:cBhvr>
                                            <p:cTn id="33" dur="1000" fill="hold"/>
                                            <p:tgtEl>
                                              <p:spTgt spid="14"/>
                                            </p:tgtEl>
                                            <p:attrNameLst>
                                              <p:attrName>ppt_h</p:attrName>
                                            </p:attrNameLst>
                                          </p:cBhvr>
                                          <p:tavLst>
                                            <p:tav tm="0">
                                              <p:val>
                                                <p:strVal val="4*#ppt_h"/>
                                              </p:val>
                                            </p:tav>
                                            <p:tav tm="100000">
                                              <p:val>
                                                <p:strVal val="#ppt_h"/>
                                              </p:val>
                                            </p:tav>
                                          </p:tavLst>
                                        </p:anim>
                                      </p:childTnLst>
                                    </p:cTn>
                                  </p:par>
                                  <p:par>
                                    <p:cTn id="34" presetID="27" presetClass="emph" presetSubtype="0" fill="remove" grpId="1" nodeType="withEffect">
                                      <p:stCondLst>
                                        <p:cond delay="500"/>
                                      </p:stCondLst>
                                      <p:iterate type="lt">
                                        <p:tmPct val="10000"/>
                                      </p:iterate>
                                      <p:childTnLst>
                                        <p:animClr clrSpc="rgb" dir="cw">
                                          <p:cBhvr override="childStyle">
                                            <p:cTn id="35" dur="500" autoRev="1" fill="remove"/>
                                            <p:tgtEl>
                                              <p:spTgt spid="11"/>
                                            </p:tgtEl>
                                            <p:attrNameLst>
                                              <p:attrName>style.color</p:attrName>
                                            </p:attrNameLst>
                                          </p:cBhvr>
                                          <p:to>
                                            <a:srgbClr val="FFFFFF"/>
                                          </p:to>
                                        </p:animClr>
                                        <p:animClr clrSpc="rgb" dir="cw">
                                          <p:cBhvr>
                                            <p:cTn id="36" dur="500" autoRev="1" fill="remove"/>
                                            <p:tgtEl>
                                              <p:spTgt spid="11"/>
                                            </p:tgtEl>
                                            <p:attrNameLst>
                                              <p:attrName>fillcolor</p:attrName>
                                            </p:attrNameLst>
                                          </p:cBhvr>
                                          <p:to>
                                            <a:srgbClr val="FFFFFF"/>
                                          </p:to>
                                        </p:animClr>
                                        <p:set>
                                          <p:cBhvr>
                                            <p:cTn id="37" dur="500" autoRev="1" fill="remove"/>
                                            <p:tgtEl>
                                              <p:spTgt spid="11"/>
                                            </p:tgtEl>
                                            <p:attrNameLst>
                                              <p:attrName>fill.type</p:attrName>
                                            </p:attrNameLst>
                                          </p:cBhvr>
                                          <p:to>
                                            <p:strVal val="solid"/>
                                          </p:to>
                                        </p:set>
                                        <p:set>
                                          <p:cBhvr>
                                            <p:cTn id="38" dur="500" autoRev="1" fill="remove"/>
                                            <p:tgtEl>
                                              <p:spTgt spid="11"/>
                                            </p:tgtEl>
                                            <p:attrNameLst>
                                              <p:attrName>fill.on</p:attrName>
                                            </p:attrNameLst>
                                          </p:cBhvr>
                                          <p:to>
                                            <p:strVal val="true"/>
                                          </p:to>
                                        </p:set>
                                      </p:childTnLst>
                                    </p:cTn>
                                  </p:par>
                                  <p:par>
                                    <p:cTn id="39" presetID="27" presetClass="emph" presetSubtype="0" fill="remove" grpId="1" nodeType="withEffect">
                                      <p:stCondLst>
                                        <p:cond delay="1000"/>
                                      </p:stCondLst>
                                      <p:iterate type="lt">
                                        <p:tmPct val="10000"/>
                                      </p:iterate>
                                      <p:childTnLst>
                                        <p:animClr clrSpc="rgb" dir="cw">
                                          <p:cBhvr override="childStyle">
                                            <p:cTn id="40" dur="500" autoRev="1" fill="remove"/>
                                            <p:tgtEl>
                                              <p:spTgt spid="14"/>
                                            </p:tgtEl>
                                            <p:attrNameLst>
                                              <p:attrName>style.color</p:attrName>
                                            </p:attrNameLst>
                                          </p:cBhvr>
                                          <p:to>
                                            <a:srgbClr val="FFC000"/>
                                          </p:to>
                                        </p:animClr>
                                        <p:animClr clrSpc="rgb" dir="cw">
                                          <p:cBhvr>
                                            <p:cTn id="41" dur="500" autoRev="1" fill="remove"/>
                                            <p:tgtEl>
                                              <p:spTgt spid="14"/>
                                            </p:tgtEl>
                                            <p:attrNameLst>
                                              <p:attrName>fillcolor</p:attrName>
                                            </p:attrNameLst>
                                          </p:cBhvr>
                                          <p:to>
                                            <a:srgbClr val="FFC000"/>
                                          </p:to>
                                        </p:animClr>
                                        <p:set>
                                          <p:cBhvr>
                                            <p:cTn id="42" dur="500" autoRev="1" fill="remove"/>
                                            <p:tgtEl>
                                              <p:spTgt spid="14"/>
                                            </p:tgtEl>
                                            <p:attrNameLst>
                                              <p:attrName>fill.type</p:attrName>
                                            </p:attrNameLst>
                                          </p:cBhvr>
                                          <p:to>
                                            <p:strVal val="solid"/>
                                          </p:to>
                                        </p:set>
                                        <p:set>
                                          <p:cBhvr>
                                            <p:cTn id="43" dur="500" autoRev="1" fill="remove"/>
                                            <p:tgtEl>
                                              <p:spTgt spid="14"/>
                                            </p:tgtEl>
                                            <p:attrNameLst>
                                              <p:attrName>fill.on</p:attrName>
                                            </p:attrNameLst>
                                          </p:cBhvr>
                                          <p:to>
                                            <p:strVal val="true"/>
                                          </p:to>
                                        </p:set>
                                      </p:childTnLst>
                                    </p:cTn>
                                  </p:par>
                                  <p:par>
                                    <p:cTn id="44" presetID="1" presetClass="entr" presetSubtype="0" fill="hold" nodeType="withEffect">
                                      <p:stCondLst>
                                        <p:cond delay="1750"/>
                                      </p:stCondLst>
                                      <p:childTnLst>
                                        <p:set>
                                          <p:cBhvr>
                                            <p:cTn id="45" dur="1" fill="hold">
                                              <p:stCondLst>
                                                <p:cond delay="0"/>
                                              </p:stCondLst>
                                            </p:cTn>
                                            <p:tgtEl>
                                              <p:spTgt spid="17"/>
                                            </p:tgtEl>
                                            <p:attrNameLst>
                                              <p:attrName>style.visibility</p:attrName>
                                            </p:attrNameLst>
                                          </p:cBhvr>
                                          <p:to>
                                            <p:strVal val="visible"/>
                                          </p:to>
                                        </p:set>
                                      </p:childTnLst>
                                    </p:cTn>
                                  </p:par>
                                  <p:par>
                                    <p:cTn id="46" presetID="56" presetClass="path" presetSubtype="0" accel="50000" fill="hold" nodeType="withEffect" p14:presetBounceEnd="3000">
                                      <p:stCondLst>
                                        <p:cond delay="1750"/>
                                      </p:stCondLst>
                                      <p:childTnLst>
                                        <p:animMotion origin="layout" path="M 2.08333E-6 2.59259E-6 L -0.26654 0.3368 " pathEditMode="relative" rAng="0" ptsTypes="AA" p14:bounceEnd="3000">
                                          <p:cBhvr>
                                            <p:cTn id="47" dur="1500" spd="-100000" fill="hold"/>
                                            <p:tgtEl>
                                              <p:spTgt spid="17"/>
                                            </p:tgtEl>
                                            <p:attrNameLst>
                                              <p:attrName>ppt_x</p:attrName>
                                              <p:attrName>ppt_y</p:attrName>
                                            </p:attrNameLst>
                                          </p:cBhvr>
                                          <p:rCtr x="-13333" y="16829"/>
                                        </p:animMotion>
                                      </p:childTnLst>
                                    </p:cTn>
                                  </p:par>
                                </p:childTnLst>
                              </p:cTn>
                            </p:par>
                            <p:par>
                              <p:cTn id="48" fill="hold">
                                <p:stCondLst>
                                  <p:cond delay="5751"/>
                                </p:stCondLst>
                                <p:childTnLst>
                                  <p:par>
                                    <p:cTn id="49" presetID="26" presetClass="entr" presetSubtype="0" fill="hold" grpId="0" nodeType="afterEffect">
                                      <p:stCondLst>
                                        <p:cond delay="0"/>
                                      </p:stCondLst>
                                      <p:iterate type="lt">
                                        <p:tmPct val="10000"/>
                                      </p:iterate>
                                      <p:childTnLst>
                                        <p:set>
                                          <p:cBhvr>
                                            <p:cTn id="50" dur="1" fill="hold">
                                              <p:stCondLst>
                                                <p:cond delay="0"/>
                                              </p:stCondLst>
                                            </p:cTn>
                                            <p:tgtEl>
                                              <p:spTgt spid="18"/>
                                            </p:tgtEl>
                                            <p:attrNameLst>
                                              <p:attrName>style.visibility</p:attrName>
                                            </p:attrNameLst>
                                          </p:cBhvr>
                                          <p:to>
                                            <p:strVal val="visible"/>
                                          </p:to>
                                        </p:set>
                                        <p:animEffect transition="in" filter="wipe(down)">
                                          <p:cBhvr>
                                            <p:cTn id="51" dur="290">
                                              <p:stCondLst>
                                                <p:cond delay="0"/>
                                              </p:stCondLst>
                                            </p:cTn>
                                            <p:tgtEl>
                                              <p:spTgt spid="18"/>
                                            </p:tgtEl>
                                          </p:cBhvr>
                                        </p:animEffect>
                                        <p:anim calcmode="lin" valueType="num">
                                          <p:cBhvr>
                                            <p:cTn id="52"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3"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4"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55"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56"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57" dur="13">
                                              <p:stCondLst>
                                                <p:cond delay="325"/>
                                              </p:stCondLst>
                                            </p:cTn>
                                            <p:tgtEl>
                                              <p:spTgt spid="18"/>
                                            </p:tgtEl>
                                          </p:cBhvr>
                                          <p:to x="100000" y="60000"/>
                                        </p:animScale>
                                        <p:animScale>
                                          <p:cBhvr>
                                            <p:cTn id="58" dur="83" decel="50000">
                                              <p:stCondLst>
                                                <p:cond delay="338"/>
                                              </p:stCondLst>
                                            </p:cTn>
                                            <p:tgtEl>
                                              <p:spTgt spid="18"/>
                                            </p:tgtEl>
                                          </p:cBhvr>
                                          <p:to x="100000" y="100000"/>
                                        </p:animScale>
                                        <p:animScale>
                                          <p:cBhvr>
                                            <p:cTn id="59" dur="13">
                                              <p:stCondLst>
                                                <p:cond delay="656"/>
                                              </p:stCondLst>
                                            </p:cTn>
                                            <p:tgtEl>
                                              <p:spTgt spid="18"/>
                                            </p:tgtEl>
                                          </p:cBhvr>
                                          <p:to x="100000" y="80000"/>
                                        </p:animScale>
                                        <p:animScale>
                                          <p:cBhvr>
                                            <p:cTn id="60" dur="83" decel="50000">
                                              <p:stCondLst>
                                                <p:cond delay="669"/>
                                              </p:stCondLst>
                                            </p:cTn>
                                            <p:tgtEl>
                                              <p:spTgt spid="18"/>
                                            </p:tgtEl>
                                          </p:cBhvr>
                                          <p:to x="100000" y="100000"/>
                                        </p:animScale>
                                        <p:animScale>
                                          <p:cBhvr>
                                            <p:cTn id="61" dur="13">
                                              <p:stCondLst>
                                                <p:cond delay="821"/>
                                              </p:stCondLst>
                                            </p:cTn>
                                            <p:tgtEl>
                                              <p:spTgt spid="18"/>
                                            </p:tgtEl>
                                          </p:cBhvr>
                                          <p:to x="100000" y="90000"/>
                                        </p:animScale>
                                        <p:animScale>
                                          <p:cBhvr>
                                            <p:cTn id="62" dur="83" decel="50000">
                                              <p:stCondLst>
                                                <p:cond delay="834"/>
                                              </p:stCondLst>
                                            </p:cTn>
                                            <p:tgtEl>
                                              <p:spTgt spid="18"/>
                                            </p:tgtEl>
                                          </p:cBhvr>
                                          <p:to x="100000" y="100000"/>
                                        </p:animScale>
                                        <p:animScale>
                                          <p:cBhvr>
                                            <p:cTn id="63" dur="13">
                                              <p:stCondLst>
                                                <p:cond delay="904"/>
                                              </p:stCondLst>
                                            </p:cTn>
                                            <p:tgtEl>
                                              <p:spTgt spid="18"/>
                                            </p:tgtEl>
                                          </p:cBhvr>
                                          <p:to x="100000" y="95000"/>
                                        </p:animScale>
                                        <p:animScale>
                                          <p:cBhvr>
                                            <p:cTn id="64" dur="83" decel="50000">
                                              <p:stCondLst>
                                                <p:cond delay="917"/>
                                              </p:stCondLst>
                                            </p:cTn>
                                            <p:tgtEl>
                                              <p:spTgt spid="18"/>
                                            </p:tgtEl>
                                          </p:cBhvr>
                                          <p:to x="100000" y="100000"/>
                                        </p:animScale>
                                      </p:childTnLst>
                                    </p:cTn>
                                  </p:par>
                                  <p:par>
                                    <p:cTn id="65" presetID="27" presetClass="emph" presetSubtype="0" fill="remove" grpId="1" nodeType="withEffect">
                                      <p:stCondLst>
                                        <p:cond delay="0"/>
                                      </p:stCondLst>
                                      <p:iterate type="lt">
                                        <p:tmPct val="10000"/>
                                      </p:iterate>
                                      <p:childTnLst>
                                        <p:animClr clrSpc="rgb" dir="cw">
                                          <p:cBhvr override="childStyle">
                                            <p:cTn id="66" dur="500" autoRev="1" fill="remove"/>
                                            <p:tgtEl>
                                              <p:spTgt spid="18"/>
                                            </p:tgtEl>
                                            <p:attrNameLst>
                                              <p:attrName>style.color</p:attrName>
                                            </p:attrNameLst>
                                          </p:cBhvr>
                                          <p:to>
                                            <a:srgbClr val="FFC740"/>
                                          </p:to>
                                        </p:animClr>
                                        <p:animClr clrSpc="rgb" dir="cw">
                                          <p:cBhvr>
                                            <p:cTn id="67" dur="500" autoRev="1" fill="remove"/>
                                            <p:tgtEl>
                                              <p:spTgt spid="18"/>
                                            </p:tgtEl>
                                            <p:attrNameLst>
                                              <p:attrName>fillcolor</p:attrName>
                                            </p:attrNameLst>
                                          </p:cBhvr>
                                          <p:to>
                                            <a:srgbClr val="FFC740"/>
                                          </p:to>
                                        </p:animClr>
                                        <p:set>
                                          <p:cBhvr>
                                            <p:cTn id="68" dur="500" autoRev="1" fill="remove"/>
                                            <p:tgtEl>
                                              <p:spTgt spid="18"/>
                                            </p:tgtEl>
                                            <p:attrNameLst>
                                              <p:attrName>fill.type</p:attrName>
                                            </p:attrNameLst>
                                          </p:cBhvr>
                                          <p:to>
                                            <p:strVal val="solid"/>
                                          </p:to>
                                        </p:set>
                                        <p:set>
                                          <p:cBhvr>
                                            <p:cTn id="69" dur="500" autoRev="1" fill="remove"/>
                                            <p:tgtEl>
                                              <p:spTgt spid="18"/>
                                            </p:tgtEl>
                                            <p:attrNameLst>
                                              <p:attrName>fill.on</p:attrName>
                                            </p:attrNameLst>
                                          </p:cBhvr>
                                          <p:to>
                                            <p:strVal val="true"/>
                                          </p:to>
                                        </p:set>
                                      </p:childTnLst>
                                    </p:cTn>
                                  </p:par>
                                  <p:par>
                                    <p:cTn id="70" presetID="21" presetClass="entr" presetSubtype="1"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heel(1)">
                                          <p:cBhvr>
                                            <p:cTn id="72" dur="1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8" grpId="0"/>
          <p:bldP spid="18" grpId="1"/>
          <p:bldP spid="20" grpId="0" animBg="1"/>
          <p:bldP spid="14" grpId="0"/>
          <p:bldP spid="14"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000"/>
                                            <p:tgtEl>
                                              <p:spTgt spid="12"/>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56" presetClass="path" presetSubtype="0" accel="50000" fill="hold" nodeType="withEffect">
                                      <p:stCondLst>
                                        <p:cond delay="0"/>
                                      </p:stCondLst>
                                      <p:childTnLst>
                                        <p:animMotion origin="layout" path="M 2.08333E-6 3.33333E-6 L -0.31224 -0.08519 " pathEditMode="relative" rAng="0" ptsTypes="AA">
                                          <p:cBhvr>
                                            <p:cTn id="18" dur="1500" spd="-100000" fill="hold"/>
                                            <p:tgtEl>
                                              <p:spTgt spid="13"/>
                                            </p:tgtEl>
                                            <p:attrNameLst>
                                              <p:attrName>ppt_x</p:attrName>
                                              <p:attrName>ppt_y</p:attrName>
                                            </p:attrNameLst>
                                          </p:cBhvr>
                                          <p:rCtr x="-15612" y="-4259"/>
                                        </p:animMotion>
                                      </p:childTnLst>
                                    </p:cTn>
                                  </p:par>
                                  <p:par>
                                    <p:cTn id="19" presetID="56" presetClass="path" presetSubtype="0" accel="50000" fill="hold" nodeType="withEffect">
                                      <p:stCondLst>
                                        <p:cond delay="0"/>
                                      </p:stCondLst>
                                      <p:childTnLst>
                                        <p:animMotion origin="layout" path="M 3.54167E-6 -3.7037E-7 L -0.19922 -0.06319 " pathEditMode="relative" rAng="0" ptsTypes="AA">
                                          <p:cBhvr>
                                            <p:cTn id="20" dur="1500" spd="-100000" fill="hold"/>
                                            <p:tgtEl>
                                              <p:spTgt spid="15"/>
                                            </p:tgtEl>
                                            <p:attrNameLst>
                                              <p:attrName>ppt_x</p:attrName>
                                              <p:attrName>ppt_y</p:attrName>
                                            </p:attrNameLst>
                                          </p:cBhvr>
                                          <p:rCtr x="-9961" y="-3171"/>
                                        </p:animMotion>
                                      </p:childTnLst>
                                    </p:cTn>
                                  </p:par>
                                  <p:par>
                                    <p:cTn id="21" presetID="56" presetClass="path" presetSubtype="0" accel="50000" fill="hold" nodeType="withEffect">
                                      <p:stCondLst>
                                        <p:cond delay="0"/>
                                      </p:stCondLst>
                                      <p:childTnLst>
                                        <p:animMotion origin="layout" path="M 3.75E-6 3.33333E-6 L -0.00521 0.73379 " pathEditMode="relative" rAng="0" ptsTypes="AA">
                                          <p:cBhvr>
                                            <p:cTn id="22" dur="1500" spd="-100000" fill="hold"/>
                                            <p:tgtEl>
                                              <p:spTgt spid="16"/>
                                            </p:tgtEl>
                                            <p:attrNameLst>
                                              <p:attrName>ppt_x</p:attrName>
                                              <p:attrName>ppt_y</p:attrName>
                                            </p:attrNameLst>
                                          </p:cBhvr>
                                          <p:rCtr x="-260" y="36690"/>
                                        </p:animMotion>
                                      </p:childTnLst>
                                    </p:cTn>
                                  </p:par>
                                </p:childTnLst>
                              </p:cTn>
                            </p:par>
                            <p:par>
                              <p:cTn id="23" fill="hold">
                                <p:stCondLst>
                                  <p:cond delay="1000"/>
                                </p:stCondLst>
                                <p:childTnLst>
                                  <p:par>
                                    <p:cTn id="24" presetID="49" presetClass="entr" presetSubtype="0" decel="100000" fill="hold" grpId="0" nodeType="afterEffect">
                                      <p:stCondLst>
                                        <p:cond delay="0"/>
                                      </p:stCondLst>
                                      <p:iterate type="lt">
                                        <p:tmPct val="0"/>
                                      </p:iterate>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 calcmode="lin" valueType="num">
                                          <p:cBhvr>
                                            <p:cTn id="28" dur="750" fill="hold"/>
                                            <p:tgtEl>
                                              <p:spTgt spid="11"/>
                                            </p:tgtEl>
                                            <p:attrNameLst>
                                              <p:attrName>style.rotation</p:attrName>
                                            </p:attrNameLst>
                                          </p:cBhvr>
                                          <p:tavLst>
                                            <p:tav tm="0">
                                              <p:val>
                                                <p:fltVal val="360"/>
                                              </p:val>
                                            </p:tav>
                                            <p:tav tm="100000">
                                              <p:val>
                                                <p:fltVal val="0"/>
                                              </p:val>
                                            </p:tav>
                                          </p:tavLst>
                                        </p:anim>
                                        <p:animEffect transition="in" filter="fade">
                                          <p:cBhvr>
                                            <p:cTn id="29" dur="750"/>
                                            <p:tgtEl>
                                              <p:spTgt spid="11"/>
                                            </p:tgtEl>
                                          </p:cBhvr>
                                        </p:animEffect>
                                      </p:childTnLst>
                                    </p:cTn>
                                  </p:par>
                                  <p:par>
                                    <p:cTn id="30" presetID="23" presetClass="entr" presetSubtype="32" fill="hold" grpId="0" nodeType="withEffect">
                                      <p:stCondLst>
                                        <p:cond delay="500"/>
                                      </p:stCondLst>
                                      <p:iterate type="lt">
                                        <p:tmPct val="10000"/>
                                      </p:iterate>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strVal val="4*#ppt_w"/>
                                              </p:val>
                                            </p:tav>
                                            <p:tav tm="100000">
                                              <p:val>
                                                <p:strVal val="#ppt_w"/>
                                              </p:val>
                                            </p:tav>
                                          </p:tavLst>
                                        </p:anim>
                                        <p:anim calcmode="lin" valueType="num">
                                          <p:cBhvr>
                                            <p:cTn id="33" dur="1000" fill="hold"/>
                                            <p:tgtEl>
                                              <p:spTgt spid="14"/>
                                            </p:tgtEl>
                                            <p:attrNameLst>
                                              <p:attrName>ppt_h</p:attrName>
                                            </p:attrNameLst>
                                          </p:cBhvr>
                                          <p:tavLst>
                                            <p:tav tm="0">
                                              <p:val>
                                                <p:strVal val="4*#ppt_h"/>
                                              </p:val>
                                            </p:tav>
                                            <p:tav tm="100000">
                                              <p:val>
                                                <p:strVal val="#ppt_h"/>
                                              </p:val>
                                            </p:tav>
                                          </p:tavLst>
                                        </p:anim>
                                      </p:childTnLst>
                                    </p:cTn>
                                  </p:par>
                                  <p:par>
                                    <p:cTn id="34" presetID="27" presetClass="emph" presetSubtype="0" fill="remove" grpId="1" nodeType="withEffect">
                                      <p:stCondLst>
                                        <p:cond delay="500"/>
                                      </p:stCondLst>
                                      <p:iterate type="lt">
                                        <p:tmPct val="10000"/>
                                      </p:iterate>
                                      <p:childTnLst>
                                        <p:animClr clrSpc="rgb" dir="cw">
                                          <p:cBhvr override="childStyle">
                                            <p:cTn id="35" dur="500" autoRev="1" fill="remove"/>
                                            <p:tgtEl>
                                              <p:spTgt spid="11"/>
                                            </p:tgtEl>
                                            <p:attrNameLst>
                                              <p:attrName>style.color</p:attrName>
                                            </p:attrNameLst>
                                          </p:cBhvr>
                                          <p:to>
                                            <a:srgbClr val="FFFFFF"/>
                                          </p:to>
                                        </p:animClr>
                                        <p:animClr clrSpc="rgb" dir="cw">
                                          <p:cBhvr>
                                            <p:cTn id="36" dur="500" autoRev="1" fill="remove"/>
                                            <p:tgtEl>
                                              <p:spTgt spid="11"/>
                                            </p:tgtEl>
                                            <p:attrNameLst>
                                              <p:attrName>fillcolor</p:attrName>
                                            </p:attrNameLst>
                                          </p:cBhvr>
                                          <p:to>
                                            <a:srgbClr val="FFFFFF"/>
                                          </p:to>
                                        </p:animClr>
                                        <p:set>
                                          <p:cBhvr>
                                            <p:cTn id="37" dur="500" autoRev="1" fill="remove"/>
                                            <p:tgtEl>
                                              <p:spTgt spid="11"/>
                                            </p:tgtEl>
                                            <p:attrNameLst>
                                              <p:attrName>fill.type</p:attrName>
                                            </p:attrNameLst>
                                          </p:cBhvr>
                                          <p:to>
                                            <p:strVal val="solid"/>
                                          </p:to>
                                        </p:set>
                                        <p:set>
                                          <p:cBhvr>
                                            <p:cTn id="38" dur="500" autoRev="1" fill="remove"/>
                                            <p:tgtEl>
                                              <p:spTgt spid="11"/>
                                            </p:tgtEl>
                                            <p:attrNameLst>
                                              <p:attrName>fill.on</p:attrName>
                                            </p:attrNameLst>
                                          </p:cBhvr>
                                          <p:to>
                                            <p:strVal val="true"/>
                                          </p:to>
                                        </p:set>
                                      </p:childTnLst>
                                    </p:cTn>
                                  </p:par>
                                  <p:par>
                                    <p:cTn id="39" presetID="27" presetClass="emph" presetSubtype="0" fill="remove" grpId="1" nodeType="withEffect">
                                      <p:stCondLst>
                                        <p:cond delay="1000"/>
                                      </p:stCondLst>
                                      <p:iterate type="lt">
                                        <p:tmPct val="10000"/>
                                      </p:iterate>
                                      <p:childTnLst>
                                        <p:animClr clrSpc="rgb" dir="cw">
                                          <p:cBhvr override="childStyle">
                                            <p:cTn id="40" dur="500" autoRev="1" fill="remove"/>
                                            <p:tgtEl>
                                              <p:spTgt spid="14"/>
                                            </p:tgtEl>
                                            <p:attrNameLst>
                                              <p:attrName>style.color</p:attrName>
                                            </p:attrNameLst>
                                          </p:cBhvr>
                                          <p:to>
                                            <a:srgbClr val="FFC000"/>
                                          </p:to>
                                        </p:animClr>
                                        <p:animClr clrSpc="rgb" dir="cw">
                                          <p:cBhvr>
                                            <p:cTn id="41" dur="500" autoRev="1" fill="remove"/>
                                            <p:tgtEl>
                                              <p:spTgt spid="14"/>
                                            </p:tgtEl>
                                            <p:attrNameLst>
                                              <p:attrName>fillcolor</p:attrName>
                                            </p:attrNameLst>
                                          </p:cBhvr>
                                          <p:to>
                                            <a:srgbClr val="FFC000"/>
                                          </p:to>
                                        </p:animClr>
                                        <p:set>
                                          <p:cBhvr>
                                            <p:cTn id="42" dur="500" autoRev="1" fill="remove"/>
                                            <p:tgtEl>
                                              <p:spTgt spid="14"/>
                                            </p:tgtEl>
                                            <p:attrNameLst>
                                              <p:attrName>fill.type</p:attrName>
                                            </p:attrNameLst>
                                          </p:cBhvr>
                                          <p:to>
                                            <p:strVal val="solid"/>
                                          </p:to>
                                        </p:set>
                                        <p:set>
                                          <p:cBhvr>
                                            <p:cTn id="43" dur="500" autoRev="1" fill="remove"/>
                                            <p:tgtEl>
                                              <p:spTgt spid="14"/>
                                            </p:tgtEl>
                                            <p:attrNameLst>
                                              <p:attrName>fill.on</p:attrName>
                                            </p:attrNameLst>
                                          </p:cBhvr>
                                          <p:to>
                                            <p:strVal val="true"/>
                                          </p:to>
                                        </p:set>
                                      </p:childTnLst>
                                    </p:cTn>
                                  </p:par>
                                  <p:par>
                                    <p:cTn id="44" presetID="1" presetClass="entr" presetSubtype="0" fill="hold" nodeType="withEffect">
                                      <p:stCondLst>
                                        <p:cond delay="1750"/>
                                      </p:stCondLst>
                                      <p:childTnLst>
                                        <p:set>
                                          <p:cBhvr>
                                            <p:cTn id="45" dur="1" fill="hold">
                                              <p:stCondLst>
                                                <p:cond delay="0"/>
                                              </p:stCondLst>
                                            </p:cTn>
                                            <p:tgtEl>
                                              <p:spTgt spid="17"/>
                                            </p:tgtEl>
                                            <p:attrNameLst>
                                              <p:attrName>style.visibility</p:attrName>
                                            </p:attrNameLst>
                                          </p:cBhvr>
                                          <p:to>
                                            <p:strVal val="visible"/>
                                          </p:to>
                                        </p:set>
                                      </p:childTnLst>
                                    </p:cTn>
                                  </p:par>
                                  <p:par>
                                    <p:cTn id="46" presetID="56" presetClass="path" presetSubtype="0" accel="50000" fill="hold" nodeType="withEffect">
                                      <p:stCondLst>
                                        <p:cond delay="1750"/>
                                      </p:stCondLst>
                                      <p:childTnLst>
                                        <p:animMotion origin="layout" path="M 2.08333E-6 2.59259E-6 L -0.26654 0.3368 " pathEditMode="relative" rAng="0" ptsTypes="AA">
                                          <p:cBhvr>
                                            <p:cTn id="47" dur="1500" spd="-100000" fill="hold"/>
                                            <p:tgtEl>
                                              <p:spTgt spid="17"/>
                                            </p:tgtEl>
                                            <p:attrNameLst>
                                              <p:attrName>ppt_x</p:attrName>
                                              <p:attrName>ppt_y</p:attrName>
                                            </p:attrNameLst>
                                          </p:cBhvr>
                                          <p:rCtr x="-13333" y="16829"/>
                                        </p:animMotion>
                                      </p:childTnLst>
                                    </p:cTn>
                                  </p:par>
                                </p:childTnLst>
                              </p:cTn>
                            </p:par>
                            <p:par>
                              <p:cTn id="48" fill="hold">
                                <p:stCondLst>
                                  <p:cond delay="5751"/>
                                </p:stCondLst>
                                <p:childTnLst>
                                  <p:par>
                                    <p:cTn id="49" presetID="26" presetClass="entr" presetSubtype="0" fill="hold" grpId="0" nodeType="afterEffect">
                                      <p:stCondLst>
                                        <p:cond delay="0"/>
                                      </p:stCondLst>
                                      <p:iterate type="lt">
                                        <p:tmPct val="10000"/>
                                      </p:iterate>
                                      <p:childTnLst>
                                        <p:set>
                                          <p:cBhvr>
                                            <p:cTn id="50" dur="1" fill="hold">
                                              <p:stCondLst>
                                                <p:cond delay="0"/>
                                              </p:stCondLst>
                                            </p:cTn>
                                            <p:tgtEl>
                                              <p:spTgt spid="18"/>
                                            </p:tgtEl>
                                            <p:attrNameLst>
                                              <p:attrName>style.visibility</p:attrName>
                                            </p:attrNameLst>
                                          </p:cBhvr>
                                          <p:to>
                                            <p:strVal val="visible"/>
                                          </p:to>
                                        </p:set>
                                        <p:animEffect transition="in" filter="wipe(down)">
                                          <p:cBhvr>
                                            <p:cTn id="51" dur="290">
                                              <p:stCondLst>
                                                <p:cond delay="0"/>
                                              </p:stCondLst>
                                            </p:cTn>
                                            <p:tgtEl>
                                              <p:spTgt spid="18"/>
                                            </p:tgtEl>
                                          </p:cBhvr>
                                        </p:animEffect>
                                        <p:anim calcmode="lin" valueType="num">
                                          <p:cBhvr>
                                            <p:cTn id="52"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3"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4"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55"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56"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57" dur="13">
                                              <p:stCondLst>
                                                <p:cond delay="325"/>
                                              </p:stCondLst>
                                            </p:cTn>
                                            <p:tgtEl>
                                              <p:spTgt spid="18"/>
                                            </p:tgtEl>
                                          </p:cBhvr>
                                          <p:to x="100000" y="60000"/>
                                        </p:animScale>
                                        <p:animScale>
                                          <p:cBhvr>
                                            <p:cTn id="58" dur="83" decel="50000">
                                              <p:stCondLst>
                                                <p:cond delay="338"/>
                                              </p:stCondLst>
                                            </p:cTn>
                                            <p:tgtEl>
                                              <p:spTgt spid="18"/>
                                            </p:tgtEl>
                                          </p:cBhvr>
                                          <p:to x="100000" y="100000"/>
                                        </p:animScale>
                                        <p:animScale>
                                          <p:cBhvr>
                                            <p:cTn id="59" dur="13">
                                              <p:stCondLst>
                                                <p:cond delay="656"/>
                                              </p:stCondLst>
                                            </p:cTn>
                                            <p:tgtEl>
                                              <p:spTgt spid="18"/>
                                            </p:tgtEl>
                                          </p:cBhvr>
                                          <p:to x="100000" y="80000"/>
                                        </p:animScale>
                                        <p:animScale>
                                          <p:cBhvr>
                                            <p:cTn id="60" dur="83" decel="50000">
                                              <p:stCondLst>
                                                <p:cond delay="669"/>
                                              </p:stCondLst>
                                            </p:cTn>
                                            <p:tgtEl>
                                              <p:spTgt spid="18"/>
                                            </p:tgtEl>
                                          </p:cBhvr>
                                          <p:to x="100000" y="100000"/>
                                        </p:animScale>
                                        <p:animScale>
                                          <p:cBhvr>
                                            <p:cTn id="61" dur="13">
                                              <p:stCondLst>
                                                <p:cond delay="821"/>
                                              </p:stCondLst>
                                            </p:cTn>
                                            <p:tgtEl>
                                              <p:spTgt spid="18"/>
                                            </p:tgtEl>
                                          </p:cBhvr>
                                          <p:to x="100000" y="90000"/>
                                        </p:animScale>
                                        <p:animScale>
                                          <p:cBhvr>
                                            <p:cTn id="62" dur="83" decel="50000">
                                              <p:stCondLst>
                                                <p:cond delay="834"/>
                                              </p:stCondLst>
                                            </p:cTn>
                                            <p:tgtEl>
                                              <p:spTgt spid="18"/>
                                            </p:tgtEl>
                                          </p:cBhvr>
                                          <p:to x="100000" y="100000"/>
                                        </p:animScale>
                                        <p:animScale>
                                          <p:cBhvr>
                                            <p:cTn id="63" dur="13">
                                              <p:stCondLst>
                                                <p:cond delay="904"/>
                                              </p:stCondLst>
                                            </p:cTn>
                                            <p:tgtEl>
                                              <p:spTgt spid="18"/>
                                            </p:tgtEl>
                                          </p:cBhvr>
                                          <p:to x="100000" y="95000"/>
                                        </p:animScale>
                                        <p:animScale>
                                          <p:cBhvr>
                                            <p:cTn id="64" dur="83" decel="50000">
                                              <p:stCondLst>
                                                <p:cond delay="917"/>
                                              </p:stCondLst>
                                            </p:cTn>
                                            <p:tgtEl>
                                              <p:spTgt spid="18"/>
                                            </p:tgtEl>
                                          </p:cBhvr>
                                          <p:to x="100000" y="100000"/>
                                        </p:animScale>
                                      </p:childTnLst>
                                    </p:cTn>
                                  </p:par>
                                  <p:par>
                                    <p:cTn id="65" presetID="27" presetClass="emph" presetSubtype="0" fill="remove" grpId="1" nodeType="withEffect">
                                      <p:stCondLst>
                                        <p:cond delay="0"/>
                                      </p:stCondLst>
                                      <p:iterate type="lt">
                                        <p:tmPct val="10000"/>
                                      </p:iterate>
                                      <p:childTnLst>
                                        <p:animClr clrSpc="rgb" dir="cw">
                                          <p:cBhvr override="childStyle">
                                            <p:cTn id="66" dur="500" autoRev="1" fill="remove"/>
                                            <p:tgtEl>
                                              <p:spTgt spid="18"/>
                                            </p:tgtEl>
                                            <p:attrNameLst>
                                              <p:attrName>style.color</p:attrName>
                                            </p:attrNameLst>
                                          </p:cBhvr>
                                          <p:to>
                                            <a:srgbClr val="FFC740"/>
                                          </p:to>
                                        </p:animClr>
                                        <p:animClr clrSpc="rgb" dir="cw">
                                          <p:cBhvr>
                                            <p:cTn id="67" dur="500" autoRev="1" fill="remove"/>
                                            <p:tgtEl>
                                              <p:spTgt spid="18"/>
                                            </p:tgtEl>
                                            <p:attrNameLst>
                                              <p:attrName>fillcolor</p:attrName>
                                            </p:attrNameLst>
                                          </p:cBhvr>
                                          <p:to>
                                            <a:srgbClr val="FFC740"/>
                                          </p:to>
                                        </p:animClr>
                                        <p:set>
                                          <p:cBhvr>
                                            <p:cTn id="68" dur="500" autoRev="1" fill="remove"/>
                                            <p:tgtEl>
                                              <p:spTgt spid="18"/>
                                            </p:tgtEl>
                                            <p:attrNameLst>
                                              <p:attrName>fill.type</p:attrName>
                                            </p:attrNameLst>
                                          </p:cBhvr>
                                          <p:to>
                                            <p:strVal val="solid"/>
                                          </p:to>
                                        </p:set>
                                        <p:set>
                                          <p:cBhvr>
                                            <p:cTn id="69" dur="500" autoRev="1" fill="remove"/>
                                            <p:tgtEl>
                                              <p:spTgt spid="18"/>
                                            </p:tgtEl>
                                            <p:attrNameLst>
                                              <p:attrName>fill.on</p:attrName>
                                            </p:attrNameLst>
                                          </p:cBhvr>
                                          <p:to>
                                            <p:strVal val="true"/>
                                          </p:to>
                                        </p:set>
                                      </p:childTnLst>
                                    </p:cTn>
                                  </p:par>
                                  <p:par>
                                    <p:cTn id="70" presetID="21" presetClass="entr" presetSubtype="1"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heel(1)">
                                          <p:cBhvr>
                                            <p:cTn id="72" dur="1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8" grpId="0"/>
          <p:bldP spid="18" grpId="1"/>
          <p:bldP spid="20" grpId="0" animBg="1"/>
          <p:bldP spid="14" grpId="0"/>
          <p:bldP spid="14" grpId="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6858000"/>
          </a:xfrm>
          <a:prstGeom prst="rect">
            <a:avLst/>
          </a:prstGeom>
          <a:solidFill>
            <a:srgbClr val="2D8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36989" y="231753"/>
            <a:ext cx="11718022" cy="6394493"/>
          </a:xfrm>
          <a:prstGeom prst="rect">
            <a:avLst/>
          </a:prstGeom>
          <a:noFill/>
          <a:ln w="19050">
            <a:solidFill>
              <a:srgbClr val="294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805680" y="12120"/>
            <a:ext cx="1488327" cy="1631216"/>
          </a:xfrm>
          <a:prstGeom prst="rect">
            <a:avLst/>
          </a:prstGeom>
          <a:noFill/>
        </p:spPr>
        <p:txBody>
          <a:bodyPr wrap="square" rtlCol="0">
            <a:spAutoFit/>
          </a:bodyPr>
          <a:lstStyle/>
          <a:p>
            <a:r>
              <a:rPr lang="zh-CN" altLang="en-US" sz="10000" dirty="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目</a:t>
            </a:r>
          </a:p>
        </p:txBody>
      </p:sp>
      <p:sp>
        <p:nvSpPr>
          <p:cNvPr id="14" name="文本框 13"/>
          <p:cNvSpPr txBox="1"/>
          <p:nvPr/>
        </p:nvSpPr>
        <p:spPr>
          <a:xfrm>
            <a:off x="5726844" y="292376"/>
            <a:ext cx="1467068" cy="1631216"/>
          </a:xfrm>
          <a:prstGeom prst="rect">
            <a:avLst/>
          </a:prstGeom>
          <a:noFill/>
        </p:spPr>
        <p:txBody>
          <a:bodyPr wrap="none" rtlCol="0">
            <a:spAutoFit/>
          </a:bodyPr>
          <a:lstStyle/>
          <a:p>
            <a:r>
              <a:rPr lang="zh-CN" altLang="en-US" sz="10000" dirty="0">
                <a:solidFill>
                  <a:schemeClr val="bg1"/>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录</a:t>
            </a:r>
          </a:p>
        </p:txBody>
      </p:sp>
      <p:sp>
        <p:nvSpPr>
          <p:cNvPr id="17" name="矩形 16"/>
          <p:cNvSpPr/>
          <p:nvPr/>
        </p:nvSpPr>
        <p:spPr>
          <a:xfrm>
            <a:off x="5808483" y="1563376"/>
            <a:ext cx="1303789" cy="461665"/>
          </a:xfrm>
          <a:prstGeom prst="rect">
            <a:avLst/>
          </a:prstGeom>
        </p:spPr>
        <p:txBody>
          <a:bodyPr wrap="square">
            <a:spAutoFit/>
          </a:bodyPr>
          <a:lstStyle/>
          <a:p>
            <a:pPr algn="dist"/>
            <a:r>
              <a:rPr lang="en-US" altLang="zh-CN" sz="2400" dirty="0">
                <a:gradFill flip="none" rotWithShape="1">
                  <a:gsLst>
                    <a:gs pos="0">
                      <a:schemeClr val="bg1"/>
                    </a:gs>
                    <a:gs pos="81000">
                      <a:srgbClr val="FFC740"/>
                    </a:gs>
                  </a:gsLst>
                  <a:lin ang="0" scaled="1"/>
                  <a:tileRect/>
                </a:gra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TENTS</a:t>
            </a:r>
            <a:endParaRPr lang="zh-CN" altLang="en-US" sz="2400" dirty="0">
              <a:gradFill flip="none" rotWithShape="1">
                <a:gsLst>
                  <a:gs pos="0">
                    <a:schemeClr val="bg1"/>
                  </a:gs>
                  <a:gs pos="81000">
                    <a:srgbClr val="FFC740"/>
                  </a:gs>
                </a:gsLst>
                <a:lin ang="0" scaled="1"/>
                <a:tileRect/>
              </a:gra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grpSp>
        <p:nvGrpSpPr>
          <p:cNvPr id="3" name="组合 2"/>
          <p:cNvGrpSpPr/>
          <p:nvPr/>
        </p:nvGrpSpPr>
        <p:grpSpPr>
          <a:xfrm>
            <a:off x="3722256" y="2902850"/>
            <a:ext cx="2571751" cy="893847"/>
            <a:chOff x="1892975" y="4552209"/>
            <a:chExt cx="1108550" cy="385292"/>
          </a:xfrm>
        </p:grpSpPr>
        <p:sp>
          <p:nvSpPr>
            <p:cNvPr id="18" name="矩形 17"/>
            <p:cNvSpPr/>
            <p:nvPr/>
          </p:nvSpPr>
          <p:spPr>
            <a:xfrm>
              <a:off x="1957555" y="4552768"/>
              <a:ext cx="979937" cy="384733"/>
            </a:xfrm>
            <a:prstGeom prst="rect">
              <a:avLst/>
            </a:prstGeom>
          </p:spPr>
          <p:txBody>
            <a:bodyPr wrap="none">
              <a:spAutoFit/>
            </a:bodyPr>
            <a:lstStyle/>
            <a:p>
              <a:pPr algn="r"/>
              <a:r>
                <a:rPr lang="zh-CN" altLang="en-US" sz="2600" dirty="0">
                  <a:solidFill>
                    <a:schemeClr val="bg1"/>
                  </a:solidFill>
                  <a:latin typeface="字体视界-NWE粗楷体" panose="02000500000000000000" pitchFamily="2" charset="-122"/>
                  <a:ea typeface="字体视界-NWE粗楷体" panose="02000500000000000000" pitchFamily="2" charset="-122"/>
                </a:rPr>
                <a:t>小事成就大事</a:t>
              </a:r>
              <a:endParaRPr lang="en-US" altLang="zh-CN" sz="2600" dirty="0">
                <a:solidFill>
                  <a:schemeClr val="bg1"/>
                </a:solidFill>
                <a:latin typeface="字体视界-NWE粗楷体" panose="02000500000000000000" pitchFamily="2" charset="-122"/>
                <a:ea typeface="字体视界-NWE粗楷体" panose="02000500000000000000" pitchFamily="2" charset="-122"/>
              </a:endParaRPr>
            </a:p>
            <a:p>
              <a:pPr algn="r"/>
              <a:r>
                <a:rPr lang="zh-CN" altLang="en-US" sz="2600" dirty="0">
                  <a:solidFill>
                    <a:schemeClr val="bg1"/>
                  </a:solidFill>
                  <a:latin typeface="字体视界-NWE粗楷体" panose="02000500000000000000" pitchFamily="2" charset="-122"/>
                  <a:ea typeface="字体视界-NWE粗楷体" panose="02000500000000000000" pitchFamily="2" charset="-122"/>
                </a:rPr>
                <a:t> 细节成就完美</a:t>
              </a:r>
            </a:p>
          </p:txBody>
        </p:sp>
        <p:sp>
          <p:nvSpPr>
            <p:cNvPr id="20" name="矩形: 圆角 19"/>
            <p:cNvSpPr/>
            <p:nvPr/>
          </p:nvSpPr>
          <p:spPr>
            <a:xfrm>
              <a:off x="1892975" y="4552209"/>
              <a:ext cx="1108550" cy="379247"/>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a:picLocks noChangeAspect="1"/>
          </p:cNvPicPr>
          <p:nvPr/>
        </p:nvPicPr>
        <p:blipFill rotWithShape="1">
          <a:blip r:embed="rId2">
            <a:extLst>
              <a:ext uri="{BEBA8EAE-BF5A-486C-A8C5-ECC9F3942E4B}">
                <a14:imgProps xmlns:a14="http://schemas.microsoft.com/office/drawing/2010/main">
                  <a14:imgLayer r:embed="rId3">
                    <a14:imgEffect>
                      <a14:backgroundRemoval t="12794" b="91157" l="53545" r="94974">
                        <a14:foregroundMark x1="75926" y1="31515" x2="75926" y2="31515"/>
                        <a14:foregroundMark x1="87778" y1="24929" x2="87778" y2="24929"/>
                        <a14:foregroundMark x1="83915" y1="17404" x2="83915" y2="17404"/>
                        <a14:foregroundMark x1="86402" y1="37159" x2="86402" y2="37159"/>
                        <a14:foregroundMark x1="82116" y1="21072" x2="82116" y2="21072"/>
                        <a14:foregroundMark x1="71958" y1="66510" x2="71958" y2="66510"/>
                        <a14:foregroundMark x1="57513" y1="91157" x2="57513" y2="91157"/>
                      </a14:backgroundRemoval>
                    </a14:imgEffect>
                  </a14:imgLayer>
                </a14:imgProps>
              </a:ext>
              <a:ext uri="{28A0092B-C50C-407E-A947-70E740481C1C}">
                <a14:useLocalDpi xmlns:a14="http://schemas.microsoft.com/office/drawing/2010/main" val="0"/>
              </a:ext>
            </a:extLst>
          </a:blip>
          <a:srcRect l="50373" t="3204" r="19716"/>
          <a:stretch>
            <a:fillRect/>
          </a:stretch>
        </p:blipFill>
        <p:spPr>
          <a:xfrm>
            <a:off x="-7370" y="2165023"/>
            <a:ext cx="2571750" cy="4680856"/>
          </a:xfrm>
          <a:prstGeom prst="rect">
            <a:avLst/>
          </a:prstGeom>
        </p:spPr>
      </p:pic>
      <p:sp>
        <p:nvSpPr>
          <p:cNvPr id="34" name="矩形 33"/>
          <p:cNvSpPr/>
          <p:nvPr/>
        </p:nvSpPr>
        <p:spPr>
          <a:xfrm>
            <a:off x="5143185" y="1211011"/>
            <a:ext cx="799452" cy="461665"/>
          </a:xfrm>
          <a:prstGeom prst="rect">
            <a:avLst/>
          </a:prstGeom>
        </p:spPr>
        <p:txBody>
          <a:bodyPr wrap="square">
            <a:spAutoFit/>
          </a:bodyPr>
          <a:lstStyle/>
          <a:p>
            <a:pPr algn="dist"/>
            <a:r>
              <a:rPr lang="en-US" altLang="zh-CN" sz="2400" dirty="0">
                <a:gradFill flip="none" rotWithShape="1">
                  <a:gsLst>
                    <a:gs pos="0">
                      <a:schemeClr val="bg1"/>
                    </a:gs>
                    <a:gs pos="81000">
                      <a:srgbClr val="FFC740"/>
                    </a:gs>
                  </a:gsLst>
                  <a:lin ang="0" scaled="1"/>
                  <a:tileRect/>
                </a:gra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CON</a:t>
            </a:r>
            <a:endParaRPr lang="zh-CN" altLang="en-US" sz="2400" dirty="0">
              <a:gradFill flip="none" rotWithShape="1">
                <a:gsLst>
                  <a:gs pos="0">
                    <a:schemeClr val="bg1"/>
                  </a:gs>
                  <a:gs pos="81000">
                    <a:srgbClr val="FFC740"/>
                  </a:gs>
                </a:gsLst>
                <a:lin ang="0" scaled="1"/>
                <a:tileRect/>
              </a:gra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grpSp>
        <p:nvGrpSpPr>
          <p:cNvPr id="35" name="组合 34"/>
          <p:cNvGrpSpPr/>
          <p:nvPr/>
        </p:nvGrpSpPr>
        <p:grpSpPr>
          <a:xfrm>
            <a:off x="8536702" y="4818791"/>
            <a:ext cx="2571751" cy="879823"/>
            <a:chOff x="1892975" y="4552209"/>
            <a:chExt cx="1108550" cy="379247"/>
          </a:xfrm>
        </p:grpSpPr>
        <p:sp>
          <p:nvSpPr>
            <p:cNvPr id="36" name="矩形 35"/>
            <p:cNvSpPr/>
            <p:nvPr/>
          </p:nvSpPr>
          <p:spPr>
            <a:xfrm>
              <a:off x="1892975" y="4665431"/>
              <a:ext cx="1084274" cy="212267"/>
            </a:xfrm>
            <a:prstGeom prst="rect">
              <a:avLst/>
            </a:prstGeom>
          </p:spPr>
          <p:txBody>
            <a:bodyPr wrap="none">
              <a:spAutoFit/>
            </a:bodyPr>
            <a:lstStyle/>
            <a:p>
              <a:pPr algn="r"/>
              <a:r>
                <a:rPr lang="zh-CN" altLang="en-US" sz="2600" dirty="0">
                  <a:solidFill>
                    <a:schemeClr val="bg1"/>
                  </a:solidFill>
                  <a:latin typeface="字体视界-NWE粗楷体" panose="02000500000000000000" pitchFamily="2" charset="-122"/>
                  <a:ea typeface="字体视界-NWE粗楷体" panose="02000500000000000000" pitchFamily="2" charset="-122"/>
                </a:rPr>
                <a:t>细节来自于习惯</a:t>
              </a:r>
            </a:p>
          </p:txBody>
        </p:sp>
        <p:sp>
          <p:nvSpPr>
            <p:cNvPr id="37" name="矩形: 圆角 36"/>
            <p:cNvSpPr/>
            <p:nvPr/>
          </p:nvSpPr>
          <p:spPr>
            <a:xfrm>
              <a:off x="1892975" y="4552209"/>
              <a:ext cx="1108550" cy="379247"/>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a:off x="5424116" y="4837388"/>
            <a:ext cx="2571751" cy="879823"/>
            <a:chOff x="1892975" y="4552209"/>
            <a:chExt cx="1108550" cy="379247"/>
          </a:xfrm>
        </p:grpSpPr>
        <p:sp>
          <p:nvSpPr>
            <p:cNvPr id="39" name="矩形 38"/>
            <p:cNvSpPr/>
            <p:nvPr/>
          </p:nvSpPr>
          <p:spPr>
            <a:xfrm>
              <a:off x="1904422" y="4663004"/>
              <a:ext cx="1085656" cy="212267"/>
            </a:xfrm>
            <a:prstGeom prst="rect">
              <a:avLst/>
            </a:prstGeom>
          </p:spPr>
          <p:txBody>
            <a:bodyPr wrap="none">
              <a:spAutoFit/>
            </a:bodyPr>
            <a:lstStyle/>
            <a:p>
              <a:pPr algn="r"/>
              <a:r>
                <a:rPr lang="zh-CN" altLang="en-US" sz="2600" dirty="0">
                  <a:solidFill>
                    <a:schemeClr val="bg1"/>
                  </a:solidFill>
                  <a:latin typeface="字体视界-NWE粗楷体" panose="02000500000000000000" pitchFamily="2" charset="-122"/>
                  <a:ea typeface="字体视界-NWE粗楷体" panose="02000500000000000000" pitchFamily="2" charset="-122"/>
                </a:rPr>
                <a:t>细节来自于创新</a:t>
              </a:r>
            </a:p>
          </p:txBody>
        </p:sp>
        <p:sp>
          <p:nvSpPr>
            <p:cNvPr id="40" name="矩形: 圆角 39"/>
            <p:cNvSpPr/>
            <p:nvPr/>
          </p:nvSpPr>
          <p:spPr>
            <a:xfrm>
              <a:off x="1892975" y="4552209"/>
              <a:ext cx="1108550" cy="379247"/>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7088042" y="2893824"/>
            <a:ext cx="2607598" cy="879823"/>
            <a:chOff x="1892975" y="4552209"/>
            <a:chExt cx="1124002" cy="379247"/>
          </a:xfrm>
        </p:grpSpPr>
        <p:sp>
          <p:nvSpPr>
            <p:cNvPr id="42" name="矩形 41"/>
            <p:cNvSpPr/>
            <p:nvPr/>
          </p:nvSpPr>
          <p:spPr>
            <a:xfrm>
              <a:off x="1908427" y="4652360"/>
              <a:ext cx="1108550" cy="212267"/>
            </a:xfrm>
            <a:prstGeom prst="rect">
              <a:avLst/>
            </a:prstGeom>
          </p:spPr>
          <p:txBody>
            <a:bodyPr wrap="square">
              <a:spAutoFit/>
            </a:bodyPr>
            <a:lstStyle/>
            <a:p>
              <a:pPr algn="ctr"/>
              <a:r>
                <a:rPr lang="zh-CN" altLang="en-US" sz="2600" dirty="0">
                  <a:solidFill>
                    <a:schemeClr val="bg1"/>
                  </a:solidFill>
                  <a:latin typeface="字体视界-NWE粗楷体" panose="02000500000000000000" pitchFamily="2" charset="-122"/>
                  <a:ea typeface="字体视界-NWE粗楷体" panose="02000500000000000000" pitchFamily="2" charset="-122"/>
                </a:rPr>
                <a:t>细节来自于制度</a:t>
              </a:r>
            </a:p>
          </p:txBody>
        </p:sp>
        <p:sp>
          <p:nvSpPr>
            <p:cNvPr id="43" name="矩形: 圆角 42"/>
            <p:cNvSpPr/>
            <p:nvPr/>
          </p:nvSpPr>
          <p:spPr>
            <a:xfrm>
              <a:off x="1892975" y="4552209"/>
              <a:ext cx="1108550" cy="379247"/>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46"/>
          <p:cNvGrpSpPr/>
          <p:nvPr/>
        </p:nvGrpSpPr>
        <p:grpSpPr>
          <a:xfrm>
            <a:off x="2383750" y="4827337"/>
            <a:ext cx="2571751" cy="879823"/>
            <a:chOff x="1892975" y="4552209"/>
            <a:chExt cx="1108550" cy="379247"/>
          </a:xfrm>
        </p:grpSpPr>
        <p:sp>
          <p:nvSpPr>
            <p:cNvPr id="48" name="矩形 47"/>
            <p:cNvSpPr/>
            <p:nvPr/>
          </p:nvSpPr>
          <p:spPr>
            <a:xfrm>
              <a:off x="1916560" y="4662881"/>
              <a:ext cx="1084965" cy="212267"/>
            </a:xfrm>
            <a:prstGeom prst="rect">
              <a:avLst/>
            </a:prstGeom>
          </p:spPr>
          <p:txBody>
            <a:bodyPr wrap="none">
              <a:spAutoFit/>
            </a:bodyPr>
            <a:lstStyle/>
            <a:p>
              <a:pPr algn="r"/>
              <a:r>
                <a:rPr lang="zh-CN" altLang="en-US" sz="2600" dirty="0">
                  <a:solidFill>
                    <a:schemeClr val="bg1"/>
                  </a:solidFill>
                  <a:latin typeface="字体视界-NWE粗楷体" panose="02000500000000000000" pitchFamily="2" charset="-122"/>
                  <a:ea typeface="字体视界-NWE粗楷体" panose="02000500000000000000" pitchFamily="2" charset="-122"/>
                </a:rPr>
                <a:t>细节来自于用心</a:t>
              </a:r>
            </a:p>
          </p:txBody>
        </p:sp>
        <p:sp>
          <p:nvSpPr>
            <p:cNvPr id="49" name="矩形: 圆角 48"/>
            <p:cNvSpPr/>
            <p:nvPr/>
          </p:nvSpPr>
          <p:spPr>
            <a:xfrm>
              <a:off x="1892975" y="4552209"/>
              <a:ext cx="1108550" cy="379247"/>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3236236" y="2461573"/>
            <a:ext cx="900000" cy="900000"/>
            <a:chOff x="4591864" y="2060042"/>
            <a:chExt cx="900000" cy="900000"/>
          </a:xfrm>
        </p:grpSpPr>
        <p:sp>
          <p:nvSpPr>
            <p:cNvPr id="2" name="菱形 1"/>
            <p:cNvSpPr/>
            <p:nvPr/>
          </p:nvSpPr>
          <p:spPr>
            <a:xfrm>
              <a:off x="4591864" y="2060042"/>
              <a:ext cx="900000" cy="900000"/>
            </a:xfrm>
            <a:prstGeom prst="diamond">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4760940" y="2317230"/>
              <a:ext cx="585085" cy="430887"/>
            </a:xfrm>
            <a:prstGeom prst="rect">
              <a:avLst/>
            </a:prstGeom>
          </p:spPr>
          <p:txBody>
            <a:bodyPr wrap="square">
              <a:spAutoFit/>
            </a:bodyPr>
            <a:lstStyle/>
            <a:p>
              <a:r>
                <a:rPr lang="en-US" altLang="zh-CN" sz="2200" dirty="0">
                  <a:solidFill>
                    <a:schemeClr val="tx1">
                      <a:lumMod val="75000"/>
                      <a:lumOff val="25000"/>
                    </a:schemeClr>
                  </a:solidFill>
                  <a:effectLst>
                    <a:outerShdw blurRad="25400" dist="25400" dir="2700000" algn="tl" rotWithShape="0">
                      <a:prstClr val="black">
                        <a:alpha val="40000"/>
                      </a:prstClr>
                    </a:outerShdw>
                  </a:effectLst>
                  <a:latin typeface="微软雅黑" panose="020B0503020204020204" pitchFamily="34" charset="-122"/>
                  <a:ea typeface="微软雅黑" panose="020B0503020204020204" pitchFamily="34" charset="-122"/>
                </a:rPr>
                <a:t>01</a:t>
              </a:r>
              <a:endParaRPr lang="zh-CN" altLang="en-US" sz="2200" dirty="0">
                <a:solidFill>
                  <a:schemeClr val="tx1">
                    <a:lumMod val="75000"/>
                    <a:lumOff val="25000"/>
                  </a:schemeClr>
                </a:solidFill>
                <a:effectLst>
                  <a:outerShdw blurRad="25400" dist="254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6662272" y="2461573"/>
            <a:ext cx="900000" cy="900000"/>
            <a:chOff x="4591864" y="2060042"/>
            <a:chExt cx="900000" cy="900000"/>
          </a:xfrm>
        </p:grpSpPr>
        <p:sp>
          <p:nvSpPr>
            <p:cNvPr id="52" name="菱形 51"/>
            <p:cNvSpPr/>
            <p:nvPr/>
          </p:nvSpPr>
          <p:spPr>
            <a:xfrm>
              <a:off x="4591864" y="2060042"/>
              <a:ext cx="900000" cy="900000"/>
            </a:xfrm>
            <a:prstGeom prst="diamond">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4760940" y="2317230"/>
              <a:ext cx="585085" cy="430887"/>
            </a:xfrm>
            <a:prstGeom prst="rect">
              <a:avLst/>
            </a:prstGeom>
          </p:spPr>
          <p:txBody>
            <a:bodyPr wrap="square">
              <a:spAutoFit/>
            </a:bodyPr>
            <a:lstStyle/>
            <a:p>
              <a:r>
                <a:rPr lang="en-US" altLang="zh-CN" sz="2200" dirty="0">
                  <a:solidFill>
                    <a:schemeClr val="tx1">
                      <a:lumMod val="75000"/>
                      <a:lumOff val="25000"/>
                    </a:schemeClr>
                  </a:solidFill>
                  <a:effectLst>
                    <a:outerShdw blurRad="25400" dist="25400" dir="2700000" algn="tl" rotWithShape="0">
                      <a:prstClr val="black">
                        <a:alpha val="40000"/>
                      </a:prstClr>
                    </a:outerShdw>
                  </a:effectLst>
                  <a:latin typeface="微软雅黑" panose="020B0503020204020204" pitchFamily="34" charset="-122"/>
                  <a:ea typeface="微软雅黑" panose="020B0503020204020204" pitchFamily="34" charset="-122"/>
                </a:rPr>
                <a:t>02</a:t>
              </a:r>
              <a:endParaRPr lang="zh-CN" altLang="en-US" sz="2200" dirty="0">
                <a:solidFill>
                  <a:schemeClr val="tx1">
                    <a:lumMod val="75000"/>
                    <a:lumOff val="25000"/>
                  </a:schemeClr>
                </a:solidFill>
                <a:effectLst>
                  <a:outerShdw blurRad="25400" dist="254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1932147" y="4455147"/>
            <a:ext cx="900000" cy="900000"/>
            <a:chOff x="4591864" y="2060042"/>
            <a:chExt cx="900000" cy="900000"/>
          </a:xfrm>
        </p:grpSpPr>
        <p:sp>
          <p:nvSpPr>
            <p:cNvPr id="55" name="菱形 54"/>
            <p:cNvSpPr/>
            <p:nvPr/>
          </p:nvSpPr>
          <p:spPr>
            <a:xfrm>
              <a:off x="4591864" y="2060042"/>
              <a:ext cx="900000" cy="900000"/>
            </a:xfrm>
            <a:prstGeom prst="diamond">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4760940" y="2317230"/>
              <a:ext cx="585085" cy="430887"/>
            </a:xfrm>
            <a:prstGeom prst="rect">
              <a:avLst/>
            </a:prstGeom>
          </p:spPr>
          <p:txBody>
            <a:bodyPr wrap="square">
              <a:spAutoFit/>
            </a:bodyPr>
            <a:lstStyle/>
            <a:p>
              <a:r>
                <a:rPr lang="en-US" altLang="zh-CN" sz="2200" dirty="0">
                  <a:solidFill>
                    <a:schemeClr val="tx1">
                      <a:lumMod val="75000"/>
                      <a:lumOff val="25000"/>
                    </a:schemeClr>
                  </a:solidFill>
                  <a:effectLst>
                    <a:outerShdw blurRad="25400" dist="25400" dir="2700000" algn="tl" rotWithShape="0">
                      <a:prstClr val="black">
                        <a:alpha val="40000"/>
                      </a:prstClr>
                    </a:outerShdw>
                  </a:effectLst>
                  <a:latin typeface="微软雅黑" panose="020B0503020204020204" pitchFamily="34" charset="-122"/>
                  <a:ea typeface="微软雅黑" panose="020B0503020204020204" pitchFamily="34" charset="-122"/>
                </a:rPr>
                <a:t>03</a:t>
              </a:r>
              <a:endParaRPr lang="zh-CN" altLang="en-US" sz="2200" dirty="0">
                <a:solidFill>
                  <a:schemeClr val="tx1">
                    <a:lumMod val="75000"/>
                    <a:lumOff val="25000"/>
                  </a:schemeClr>
                </a:solidFill>
                <a:effectLst>
                  <a:outerShdw blurRad="25400" dist="254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5042637" y="4455147"/>
            <a:ext cx="900000" cy="900000"/>
            <a:chOff x="4591864" y="2060042"/>
            <a:chExt cx="900000" cy="900000"/>
          </a:xfrm>
        </p:grpSpPr>
        <p:sp>
          <p:nvSpPr>
            <p:cNvPr id="58" name="菱形 57"/>
            <p:cNvSpPr/>
            <p:nvPr/>
          </p:nvSpPr>
          <p:spPr>
            <a:xfrm>
              <a:off x="4591864" y="2060042"/>
              <a:ext cx="900000" cy="900000"/>
            </a:xfrm>
            <a:prstGeom prst="diamond">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4760940" y="2317230"/>
              <a:ext cx="585085" cy="430887"/>
            </a:xfrm>
            <a:prstGeom prst="rect">
              <a:avLst/>
            </a:prstGeom>
          </p:spPr>
          <p:txBody>
            <a:bodyPr wrap="square">
              <a:spAutoFit/>
            </a:bodyPr>
            <a:lstStyle/>
            <a:p>
              <a:r>
                <a:rPr lang="en-US" altLang="zh-CN" sz="2200" dirty="0">
                  <a:solidFill>
                    <a:schemeClr val="tx1">
                      <a:lumMod val="75000"/>
                      <a:lumOff val="25000"/>
                    </a:schemeClr>
                  </a:solidFill>
                  <a:effectLst>
                    <a:outerShdw blurRad="25400" dist="25400" dir="2700000" algn="tl" rotWithShape="0">
                      <a:prstClr val="black">
                        <a:alpha val="40000"/>
                      </a:prstClr>
                    </a:outerShdw>
                  </a:effectLst>
                  <a:latin typeface="微软雅黑" panose="020B0503020204020204" pitchFamily="34" charset="-122"/>
                  <a:ea typeface="微软雅黑" panose="020B0503020204020204" pitchFamily="34" charset="-122"/>
                </a:rPr>
                <a:t>04</a:t>
              </a:r>
              <a:endParaRPr lang="zh-CN" altLang="en-US" sz="2200" dirty="0">
                <a:solidFill>
                  <a:schemeClr val="tx1">
                    <a:lumMod val="75000"/>
                    <a:lumOff val="25000"/>
                  </a:schemeClr>
                </a:solidFill>
                <a:effectLst>
                  <a:outerShdw blurRad="25400" dist="254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8083798" y="4436550"/>
            <a:ext cx="900000" cy="900000"/>
            <a:chOff x="4591864" y="2060042"/>
            <a:chExt cx="900000" cy="900000"/>
          </a:xfrm>
        </p:grpSpPr>
        <p:sp>
          <p:nvSpPr>
            <p:cNvPr id="61" name="菱形 60"/>
            <p:cNvSpPr/>
            <p:nvPr/>
          </p:nvSpPr>
          <p:spPr>
            <a:xfrm>
              <a:off x="4591864" y="2060042"/>
              <a:ext cx="900000" cy="900000"/>
            </a:xfrm>
            <a:prstGeom prst="diamond">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4760940" y="2317230"/>
              <a:ext cx="585085" cy="430887"/>
            </a:xfrm>
            <a:prstGeom prst="rect">
              <a:avLst/>
            </a:prstGeom>
          </p:spPr>
          <p:txBody>
            <a:bodyPr wrap="square">
              <a:spAutoFit/>
            </a:bodyPr>
            <a:lstStyle/>
            <a:p>
              <a:r>
                <a:rPr lang="en-US" altLang="zh-CN" sz="2200" dirty="0">
                  <a:solidFill>
                    <a:schemeClr val="tx1">
                      <a:lumMod val="75000"/>
                      <a:lumOff val="25000"/>
                    </a:schemeClr>
                  </a:solidFill>
                  <a:effectLst>
                    <a:outerShdw blurRad="25400" dist="25400" dir="2700000" algn="tl" rotWithShape="0">
                      <a:prstClr val="black">
                        <a:alpha val="40000"/>
                      </a:prstClr>
                    </a:outerShdw>
                  </a:effectLst>
                  <a:latin typeface="微软雅黑" panose="020B0503020204020204" pitchFamily="34" charset="-122"/>
                  <a:ea typeface="微软雅黑" panose="020B0503020204020204" pitchFamily="34" charset="-122"/>
                </a:rPr>
                <a:t>05</a:t>
              </a:r>
              <a:endParaRPr lang="zh-CN" altLang="en-US" sz="2200" dirty="0">
                <a:solidFill>
                  <a:schemeClr val="tx1">
                    <a:lumMod val="75000"/>
                    <a:lumOff val="25000"/>
                  </a:schemeClr>
                </a:solidFill>
                <a:effectLst>
                  <a:outerShdw blurRad="25400" dist="254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500"/>
                                        <p:tgtEl>
                                          <p:spTgt spid="8"/>
                                        </p:tgtEl>
                                      </p:cBhvr>
                                    </p:animEffect>
                                  </p:childTnLst>
                                </p:cTn>
                              </p:par>
                              <p:par>
                                <p:cTn id="8" presetID="22" presetClass="entr" presetSubtype="4" fill="hold" nodeType="withEffect">
                                  <p:stCondLst>
                                    <p:cond delay="100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1000"/>
                                        <p:tgtEl>
                                          <p:spTgt spid="5"/>
                                        </p:tgtEl>
                                      </p:cBhvr>
                                    </p:animEffect>
                                  </p:childTnLst>
                                </p:cTn>
                              </p:par>
                            </p:childTnLst>
                          </p:cTn>
                        </p:par>
                        <p:par>
                          <p:cTn id="11" fill="hold">
                            <p:stCondLst>
                              <p:cond delay="1500"/>
                            </p:stCondLst>
                            <p:childTnLst>
                              <p:par>
                                <p:cTn id="12" presetID="23" presetClass="entr" presetSubtype="32" fill="hold" grpId="0" nodeType="afterEffect">
                                  <p:stCondLst>
                                    <p:cond delay="0"/>
                                  </p:stCondLst>
                                  <p:iterate type="lt">
                                    <p:tmPct val="0"/>
                                  </p:iterate>
                                  <p:childTnLst>
                                    <p:set>
                                      <p:cBhvr>
                                        <p:cTn id="13" dur="1" fill="hold">
                                          <p:stCondLst>
                                            <p:cond delay="0"/>
                                          </p:stCondLst>
                                        </p:cTn>
                                        <p:tgtEl>
                                          <p:spTgt spid="11"/>
                                        </p:tgtEl>
                                        <p:attrNameLst>
                                          <p:attrName>style.visibility</p:attrName>
                                        </p:attrNameLst>
                                      </p:cBhvr>
                                      <p:to>
                                        <p:strVal val="visible"/>
                                      </p:to>
                                    </p:set>
                                    <p:anim calcmode="lin" valueType="num">
                                      <p:cBhvr>
                                        <p:cTn id="14" dur="750" fill="hold"/>
                                        <p:tgtEl>
                                          <p:spTgt spid="11"/>
                                        </p:tgtEl>
                                        <p:attrNameLst>
                                          <p:attrName>ppt_w</p:attrName>
                                        </p:attrNameLst>
                                      </p:cBhvr>
                                      <p:tavLst>
                                        <p:tav tm="0">
                                          <p:val>
                                            <p:strVal val="4*#ppt_w"/>
                                          </p:val>
                                        </p:tav>
                                        <p:tav tm="100000">
                                          <p:val>
                                            <p:strVal val="#ppt_w"/>
                                          </p:val>
                                        </p:tav>
                                      </p:tavLst>
                                    </p:anim>
                                    <p:anim calcmode="lin" valueType="num">
                                      <p:cBhvr>
                                        <p:cTn id="15" dur="750" fill="hold"/>
                                        <p:tgtEl>
                                          <p:spTgt spid="11"/>
                                        </p:tgtEl>
                                        <p:attrNameLst>
                                          <p:attrName>ppt_h</p:attrName>
                                        </p:attrNameLst>
                                      </p:cBhvr>
                                      <p:tavLst>
                                        <p:tav tm="0">
                                          <p:val>
                                            <p:strVal val="4*#ppt_h"/>
                                          </p:val>
                                        </p:tav>
                                        <p:tav tm="100000">
                                          <p:val>
                                            <p:strVal val="#ppt_h"/>
                                          </p:val>
                                        </p:tav>
                                      </p:tavLst>
                                    </p:anim>
                                  </p:childTnLst>
                                </p:cTn>
                              </p:par>
                              <p:par>
                                <p:cTn id="16" presetID="23" presetClass="entr" presetSubtype="32" fill="hold" grpId="0" nodeType="withEffect">
                                  <p:stCondLst>
                                    <p:cond delay="500"/>
                                  </p:stCondLst>
                                  <p:iterate type="lt">
                                    <p:tmPct val="10000"/>
                                  </p:iterate>
                                  <p:childTnLst>
                                    <p:set>
                                      <p:cBhvr>
                                        <p:cTn id="17" dur="1" fill="hold">
                                          <p:stCondLst>
                                            <p:cond delay="0"/>
                                          </p:stCondLst>
                                        </p:cTn>
                                        <p:tgtEl>
                                          <p:spTgt spid="14"/>
                                        </p:tgtEl>
                                        <p:attrNameLst>
                                          <p:attrName>style.visibility</p:attrName>
                                        </p:attrNameLst>
                                      </p:cBhvr>
                                      <p:to>
                                        <p:strVal val="visible"/>
                                      </p:to>
                                    </p:set>
                                    <p:anim calcmode="lin" valueType="num">
                                      <p:cBhvr>
                                        <p:cTn id="18" dur="750" fill="hold"/>
                                        <p:tgtEl>
                                          <p:spTgt spid="14"/>
                                        </p:tgtEl>
                                        <p:attrNameLst>
                                          <p:attrName>ppt_w</p:attrName>
                                        </p:attrNameLst>
                                      </p:cBhvr>
                                      <p:tavLst>
                                        <p:tav tm="0">
                                          <p:val>
                                            <p:strVal val="4*#ppt_w"/>
                                          </p:val>
                                        </p:tav>
                                        <p:tav tm="100000">
                                          <p:val>
                                            <p:strVal val="#ppt_w"/>
                                          </p:val>
                                        </p:tav>
                                      </p:tavLst>
                                    </p:anim>
                                    <p:anim calcmode="lin" valueType="num">
                                      <p:cBhvr>
                                        <p:cTn id="19" dur="750" fill="hold"/>
                                        <p:tgtEl>
                                          <p:spTgt spid="14"/>
                                        </p:tgtEl>
                                        <p:attrNameLst>
                                          <p:attrName>ppt_h</p:attrName>
                                        </p:attrNameLst>
                                      </p:cBhvr>
                                      <p:tavLst>
                                        <p:tav tm="0">
                                          <p:val>
                                            <p:strVal val="4*#ppt_h"/>
                                          </p:val>
                                        </p:tav>
                                        <p:tav tm="100000">
                                          <p:val>
                                            <p:strVal val="#ppt_h"/>
                                          </p:val>
                                        </p:tav>
                                      </p:tavLst>
                                    </p:anim>
                                  </p:childTnLst>
                                </p:cTn>
                              </p:par>
                              <p:par>
                                <p:cTn id="20" presetID="26" presetClass="entr" presetSubtype="0" fill="hold" grpId="0" nodeType="withEffect">
                                  <p:stCondLst>
                                    <p:cond delay="1000"/>
                                  </p:stCondLst>
                                  <p:iterate type="lt">
                                    <p:tmPct val="10000"/>
                                  </p:iterate>
                                  <p:childTnLst>
                                    <p:set>
                                      <p:cBhvr>
                                        <p:cTn id="21" dur="1" fill="hold">
                                          <p:stCondLst>
                                            <p:cond delay="0"/>
                                          </p:stCondLst>
                                        </p:cTn>
                                        <p:tgtEl>
                                          <p:spTgt spid="34"/>
                                        </p:tgtEl>
                                        <p:attrNameLst>
                                          <p:attrName>style.visibility</p:attrName>
                                        </p:attrNameLst>
                                      </p:cBhvr>
                                      <p:to>
                                        <p:strVal val="visible"/>
                                      </p:to>
                                    </p:set>
                                    <p:animEffect transition="in" filter="wipe(down)">
                                      <p:cBhvr>
                                        <p:cTn id="22" dur="290">
                                          <p:stCondLst>
                                            <p:cond delay="0"/>
                                          </p:stCondLst>
                                        </p:cTn>
                                        <p:tgtEl>
                                          <p:spTgt spid="34"/>
                                        </p:tgtEl>
                                      </p:cBhvr>
                                    </p:animEffect>
                                    <p:anim calcmode="lin" valueType="num">
                                      <p:cBhvr>
                                        <p:cTn id="23" dur="911"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24" dur="332"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25" dur="332" tmFilter="0, 0; 0.125,0.2665; 0.25,0.4; 0.375,0.465; 0.5,0.5;  0.625,0.535; 0.75,0.6; 0.875,0.7335; 1,1">
                                          <p:stCondLst>
                                            <p:cond delay="332"/>
                                          </p:stCondLst>
                                        </p:cTn>
                                        <p:tgtEl>
                                          <p:spTgt spid="34"/>
                                        </p:tgtEl>
                                        <p:attrNameLst>
                                          <p:attrName>ppt_y</p:attrName>
                                        </p:attrNameLst>
                                      </p:cBhvr>
                                      <p:tavLst>
                                        <p:tav tm="0" fmla="#ppt_y-sin(pi*$)/9">
                                          <p:val>
                                            <p:fltVal val="0"/>
                                          </p:val>
                                        </p:tav>
                                        <p:tav tm="100000">
                                          <p:val>
                                            <p:fltVal val="1"/>
                                          </p:val>
                                        </p:tav>
                                      </p:tavLst>
                                    </p:anim>
                                    <p:anim calcmode="lin" valueType="num">
                                      <p:cBhvr>
                                        <p:cTn id="26" dur="166" tmFilter="0, 0; 0.125,0.2665; 0.25,0.4; 0.375,0.465; 0.5,0.5;  0.625,0.535; 0.75,0.6; 0.875,0.7335; 1,1">
                                          <p:stCondLst>
                                            <p:cond delay="662"/>
                                          </p:stCondLst>
                                        </p:cTn>
                                        <p:tgtEl>
                                          <p:spTgt spid="34"/>
                                        </p:tgtEl>
                                        <p:attrNameLst>
                                          <p:attrName>ppt_y</p:attrName>
                                        </p:attrNameLst>
                                      </p:cBhvr>
                                      <p:tavLst>
                                        <p:tav tm="0" fmla="#ppt_y-sin(pi*$)/27">
                                          <p:val>
                                            <p:fltVal val="0"/>
                                          </p:val>
                                        </p:tav>
                                        <p:tav tm="100000">
                                          <p:val>
                                            <p:fltVal val="1"/>
                                          </p:val>
                                        </p:tav>
                                      </p:tavLst>
                                    </p:anim>
                                    <p:anim calcmode="lin" valueType="num">
                                      <p:cBhvr>
                                        <p:cTn id="27" dur="82" tmFilter="0, 0; 0.125,0.2665; 0.25,0.4; 0.375,0.465; 0.5,0.5;  0.625,0.535; 0.75,0.6; 0.875,0.7335; 1,1">
                                          <p:stCondLst>
                                            <p:cond delay="828"/>
                                          </p:stCondLst>
                                        </p:cTn>
                                        <p:tgtEl>
                                          <p:spTgt spid="34"/>
                                        </p:tgtEl>
                                        <p:attrNameLst>
                                          <p:attrName>ppt_y</p:attrName>
                                        </p:attrNameLst>
                                      </p:cBhvr>
                                      <p:tavLst>
                                        <p:tav tm="0" fmla="#ppt_y-sin(pi*$)/81">
                                          <p:val>
                                            <p:fltVal val="0"/>
                                          </p:val>
                                        </p:tav>
                                        <p:tav tm="100000">
                                          <p:val>
                                            <p:fltVal val="1"/>
                                          </p:val>
                                        </p:tav>
                                      </p:tavLst>
                                    </p:anim>
                                    <p:animScale>
                                      <p:cBhvr>
                                        <p:cTn id="28" dur="13">
                                          <p:stCondLst>
                                            <p:cond delay="325"/>
                                          </p:stCondLst>
                                        </p:cTn>
                                        <p:tgtEl>
                                          <p:spTgt spid="34"/>
                                        </p:tgtEl>
                                      </p:cBhvr>
                                      <p:to x="100000" y="60000"/>
                                    </p:animScale>
                                    <p:animScale>
                                      <p:cBhvr>
                                        <p:cTn id="29" dur="83" decel="50000">
                                          <p:stCondLst>
                                            <p:cond delay="338"/>
                                          </p:stCondLst>
                                        </p:cTn>
                                        <p:tgtEl>
                                          <p:spTgt spid="34"/>
                                        </p:tgtEl>
                                      </p:cBhvr>
                                      <p:to x="100000" y="100000"/>
                                    </p:animScale>
                                    <p:animScale>
                                      <p:cBhvr>
                                        <p:cTn id="30" dur="13">
                                          <p:stCondLst>
                                            <p:cond delay="656"/>
                                          </p:stCondLst>
                                        </p:cTn>
                                        <p:tgtEl>
                                          <p:spTgt spid="34"/>
                                        </p:tgtEl>
                                      </p:cBhvr>
                                      <p:to x="100000" y="80000"/>
                                    </p:animScale>
                                    <p:animScale>
                                      <p:cBhvr>
                                        <p:cTn id="31" dur="83" decel="50000">
                                          <p:stCondLst>
                                            <p:cond delay="669"/>
                                          </p:stCondLst>
                                        </p:cTn>
                                        <p:tgtEl>
                                          <p:spTgt spid="34"/>
                                        </p:tgtEl>
                                      </p:cBhvr>
                                      <p:to x="100000" y="100000"/>
                                    </p:animScale>
                                    <p:animScale>
                                      <p:cBhvr>
                                        <p:cTn id="32" dur="13">
                                          <p:stCondLst>
                                            <p:cond delay="821"/>
                                          </p:stCondLst>
                                        </p:cTn>
                                        <p:tgtEl>
                                          <p:spTgt spid="34"/>
                                        </p:tgtEl>
                                      </p:cBhvr>
                                      <p:to x="100000" y="90000"/>
                                    </p:animScale>
                                    <p:animScale>
                                      <p:cBhvr>
                                        <p:cTn id="33" dur="83" decel="50000">
                                          <p:stCondLst>
                                            <p:cond delay="834"/>
                                          </p:stCondLst>
                                        </p:cTn>
                                        <p:tgtEl>
                                          <p:spTgt spid="34"/>
                                        </p:tgtEl>
                                      </p:cBhvr>
                                      <p:to x="100000" y="100000"/>
                                    </p:animScale>
                                    <p:animScale>
                                      <p:cBhvr>
                                        <p:cTn id="34" dur="13">
                                          <p:stCondLst>
                                            <p:cond delay="904"/>
                                          </p:stCondLst>
                                        </p:cTn>
                                        <p:tgtEl>
                                          <p:spTgt spid="34"/>
                                        </p:tgtEl>
                                      </p:cBhvr>
                                      <p:to x="100000" y="95000"/>
                                    </p:animScale>
                                    <p:animScale>
                                      <p:cBhvr>
                                        <p:cTn id="35" dur="83" decel="50000">
                                          <p:stCondLst>
                                            <p:cond delay="917"/>
                                          </p:stCondLst>
                                        </p:cTn>
                                        <p:tgtEl>
                                          <p:spTgt spid="34"/>
                                        </p:tgtEl>
                                      </p:cBhvr>
                                      <p:to x="100000" y="100000"/>
                                    </p:animScale>
                                  </p:childTnLst>
                                </p:cTn>
                              </p:par>
                              <p:par>
                                <p:cTn id="36" presetID="26" presetClass="entr" presetSubtype="0" fill="hold" grpId="0" nodeType="withEffect">
                                  <p:stCondLst>
                                    <p:cond delay="1000"/>
                                  </p:stCondLst>
                                  <p:iterate type="lt">
                                    <p:tmPct val="10000"/>
                                  </p:iterate>
                                  <p:childTnLst>
                                    <p:set>
                                      <p:cBhvr>
                                        <p:cTn id="37" dur="1" fill="hold">
                                          <p:stCondLst>
                                            <p:cond delay="0"/>
                                          </p:stCondLst>
                                        </p:cTn>
                                        <p:tgtEl>
                                          <p:spTgt spid="17"/>
                                        </p:tgtEl>
                                        <p:attrNameLst>
                                          <p:attrName>style.visibility</p:attrName>
                                        </p:attrNameLst>
                                      </p:cBhvr>
                                      <p:to>
                                        <p:strVal val="visible"/>
                                      </p:to>
                                    </p:set>
                                    <p:animEffect transition="in" filter="wipe(down)">
                                      <p:cBhvr>
                                        <p:cTn id="38" dur="290">
                                          <p:stCondLst>
                                            <p:cond delay="0"/>
                                          </p:stCondLst>
                                        </p:cTn>
                                        <p:tgtEl>
                                          <p:spTgt spid="17"/>
                                        </p:tgtEl>
                                      </p:cBhvr>
                                    </p:animEffect>
                                    <p:anim calcmode="lin" valueType="num">
                                      <p:cBhvr>
                                        <p:cTn id="39"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0"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1"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42"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43"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44" dur="13">
                                          <p:stCondLst>
                                            <p:cond delay="325"/>
                                          </p:stCondLst>
                                        </p:cTn>
                                        <p:tgtEl>
                                          <p:spTgt spid="17"/>
                                        </p:tgtEl>
                                      </p:cBhvr>
                                      <p:to x="100000" y="60000"/>
                                    </p:animScale>
                                    <p:animScale>
                                      <p:cBhvr>
                                        <p:cTn id="45" dur="83" decel="50000">
                                          <p:stCondLst>
                                            <p:cond delay="338"/>
                                          </p:stCondLst>
                                        </p:cTn>
                                        <p:tgtEl>
                                          <p:spTgt spid="17"/>
                                        </p:tgtEl>
                                      </p:cBhvr>
                                      <p:to x="100000" y="100000"/>
                                    </p:animScale>
                                    <p:animScale>
                                      <p:cBhvr>
                                        <p:cTn id="46" dur="13">
                                          <p:stCondLst>
                                            <p:cond delay="656"/>
                                          </p:stCondLst>
                                        </p:cTn>
                                        <p:tgtEl>
                                          <p:spTgt spid="17"/>
                                        </p:tgtEl>
                                      </p:cBhvr>
                                      <p:to x="100000" y="80000"/>
                                    </p:animScale>
                                    <p:animScale>
                                      <p:cBhvr>
                                        <p:cTn id="47" dur="83" decel="50000">
                                          <p:stCondLst>
                                            <p:cond delay="669"/>
                                          </p:stCondLst>
                                        </p:cTn>
                                        <p:tgtEl>
                                          <p:spTgt spid="17"/>
                                        </p:tgtEl>
                                      </p:cBhvr>
                                      <p:to x="100000" y="100000"/>
                                    </p:animScale>
                                    <p:animScale>
                                      <p:cBhvr>
                                        <p:cTn id="48" dur="13">
                                          <p:stCondLst>
                                            <p:cond delay="821"/>
                                          </p:stCondLst>
                                        </p:cTn>
                                        <p:tgtEl>
                                          <p:spTgt spid="17"/>
                                        </p:tgtEl>
                                      </p:cBhvr>
                                      <p:to x="100000" y="90000"/>
                                    </p:animScale>
                                    <p:animScale>
                                      <p:cBhvr>
                                        <p:cTn id="49" dur="83" decel="50000">
                                          <p:stCondLst>
                                            <p:cond delay="834"/>
                                          </p:stCondLst>
                                        </p:cTn>
                                        <p:tgtEl>
                                          <p:spTgt spid="17"/>
                                        </p:tgtEl>
                                      </p:cBhvr>
                                      <p:to x="100000" y="100000"/>
                                    </p:animScale>
                                    <p:animScale>
                                      <p:cBhvr>
                                        <p:cTn id="50" dur="13">
                                          <p:stCondLst>
                                            <p:cond delay="904"/>
                                          </p:stCondLst>
                                        </p:cTn>
                                        <p:tgtEl>
                                          <p:spTgt spid="17"/>
                                        </p:tgtEl>
                                      </p:cBhvr>
                                      <p:to x="100000" y="95000"/>
                                    </p:animScale>
                                    <p:animScale>
                                      <p:cBhvr>
                                        <p:cTn id="51" dur="83" decel="50000">
                                          <p:stCondLst>
                                            <p:cond delay="917"/>
                                          </p:stCondLst>
                                        </p:cTn>
                                        <p:tgtEl>
                                          <p:spTgt spid="17"/>
                                        </p:tgtEl>
                                      </p:cBhvr>
                                      <p:to x="100000" y="100000"/>
                                    </p:animScale>
                                  </p:childTnLst>
                                </p:cTn>
                              </p:par>
                              <p:par>
                                <p:cTn id="52" presetID="27" presetClass="emph" presetSubtype="0" fill="remove" grpId="1" nodeType="withEffect">
                                  <p:stCondLst>
                                    <p:cond delay="1250"/>
                                  </p:stCondLst>
                                  <p:iterate type="lt">
                                    <p:tmPct val="10000"/>
                                  </p:iterate>
                                  <p:childTnLst>
                                    <p:animClr clrSpc="rgb" dir="cw">
                                      <p:cBhvr override="childStyle">
                                        <p:cTn id="53" dur="625" autoRev="1" fill="remove"/>
                                        <p:tgtEl>
                                          <p:spTgt spid="11"/>
                                        </p:tgtEl>
                                        <p:attrNameLst>
                                          <p:attrName>style.color</p:attrName>
                                        </p:attrNameLst>
                                      </p:cBhvr>
                                      <p:to>
                                        <a:srgbClr val="FFFFFF"/>
                                      </p:to>
                                    </p:animClr>
                                    <p:animClr clrSpc="rgb" dir="cw">
                                      <p:cBhvr>
                                        <p:cTn id="54" dur="625" autoRev="1" fill="remove"/>
                                        <p:tgtEl>
                                          <p:spTgt spid="11"/>
                                        </p:tgtEl>
                                        <p:attrNameLst>
                                          <p:attrName>fillcolor</p:attrName>
                                        </p:attrNameLst>
                                      </p:cBhvr>
                                      <p:to>
                                        <a:srgbClr val="FFFFFF"/>
                                      </p:to>
                                    </p:animClr>
                                    <p:set>
                                      <p:cBhvr>
                                        <p:cTn id="55" dur="625" autoRev="1" fill="remove"/>
                                        <p:tgtEl>
                                          <p:spTgt spid="11"/>
                                        </p:tgtEl>
                                        <p:attrNameLst>
                                          <p:attrName>fill.type</p:attrName>
                                        </p:attrNameLst>
                                      </p:cBhvr>
                                      <p:to>
                                        <p:strVal val="solid"/>
                                      </p:to>
                                    </p:set>
                                    <p:set>
                                      <p:cBhvr>
                                        <p:cTn id="56" dur="625" autoRev="1" fill="remove"/>
                                        <p:tgtEl>
                                          <p:spTgt spid="11"/>
                                        </p:tgtEl>
                                        <p:attrNameLst>
                                          <p:attrName>fill.on</p:attrName>
                                        </p:attrNameLst>
                                      </p:cBhvr>
                                      <p:to>
                                        <p:strVal val="true"/>
                                      </p:to>
                                    </p:set>
                                  </p:childTnLst>
                                </p:cTn>
                              </p:par>
                              <p:par>
                                <p:cTn id="57" presetID="27" presetClass="emph" presetSubtype="0" fill="remove" grpId="1" nodeType="withEffect">
                                  <p:stCondLst>
                                    <p:cond delay="1250"/>
                                  </p:stCondLst>
                                  <p:iterate type="lt">
                                    <p:tmPct val="10000"/>
                                  </p:iterate>
                                  <p:childTnLst>
                                    <p:animClr clrSpc="rgb" dir="cw">
                                      <p:cBhvr override="childStyle">
                                        <p:cTn id="58" dur="625" autoRev="1" fill="remove"/>
                                        <p:tgtEl>
                                          <p:spTgt spid="14"/>
                                        </p:tgtEl>
                                        <p:attrNameLst>
                                          <p:attrName>style.color</p:attrName>
                                        </p:attrNameLst>
                                      </p:cBhvr>
                                      <p:to>
                                        <a:srgbClr val="FFC000"/>
                                      </p:to>
                                    </p:animClr>
                                    <p:animClr clrSpc="rgb" dir="cw">
                                      <p:cBhvr>
                                        <p:cTn id="59" dur="625" autoRev="1" fill="remove"/>
                                        <p:tgtEl>
                                          <p:spTgt spid="14"/>
                                        </p:tgtEl>
                                        <p:attrNameLst>
                                          <p:attrName>fillcolor</p:attrName>
                                        </p:attrNameLst>
                                      </p:cBhvr>
                                      <p:to>
                                        <a:srgbClr val="FFC000"/>
                                      </p:to>
                                    </p:animClr>
                                    <p:set>
                                      <p:cBhvr>
                                        <p:cTn id="60" dur="625" autoRev="1" fill="remove"/>
                                        <p:tgtEl>
                                          <p:spTgt spid="14"/>
                                        </p:tgtEl>
                                        <p:attrNameLst>
                                          <p:attrName>fill.type</p:attrName>
                                        </p:attrNameLst>
                                      </p:cBhvr>
                                      <p:to>
                                        <p:strVal val="solid"/>
                                      </p:to>
                                    </p:set>
                                    <p:set>
                                      <p:cBhvr>
                                        <p:cTn id="61" dur="625" autoRev="1" fill="remove"/>
                                        <p:tgtEl>
                                          <p:spTgt spid="14"/>
                                        </p:tgtEl>
                                        <p:attrNameLst>
                                          <p:attrName>fill.on</p:attrName>
                                        </p:attrNameLst>
                                      </p:cBhvr>
                                      <p:to>
                                        <p:strVal val="true"/>
                                      </p:to>
                                    </p:set>
                                  </p:childTnLst>
                                </p:cTn>
                              </p:par>
                            </p:childTnLst>
                          </p:cTn>
                        </p:par>
                        <p:par>
                          <p:cTn id="62" fill="hold">
                            <p:stCondLst>
                              <p:cond delay="4500"/>
                            </p:stCondLst>
                            <p:childTnLst>
                              <p:par>
                                <p:cTn id="63" presetID="49" presetClass="entr" presetSubtype="0" decel="100000" fill="hold" nodeType="after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p:cTn id="65" dur="500" fill="hold"/>
                                        <p:tgtEl>
                                          <p:spTgt spid="7"/>
                                        </p:tgtEl>
                                        <p:attrNameLst>
                                          <p:attrName>ppt_w</p:attrName>
                                        </p:attrNameLst>
                                      </p:cBhvr>
                                      <p:tavLst>
                                        <p:tav tm="0">
                                          <p:val>
                                            <p:fltVal val="0"/>
                                          </p:val>
                                        </p:tav>
                                        <p:tav tm="100000">
                                          <p:val>
                                            <p:strVal val="#ppt_w"/>
                                          </p:val>
                                        </p:tav>
                                      </p:tavLst>
                                    </p:anim>
                                    <p:anim calcmode="lin" valueType="num">
                                      <p:cBhvr>
                                        <p:cTn id="66" dur="500" fill="hold"/>
                                        <p:tgtEl>
                                          <p:spTgt spid="7"/>
                                        </p:tgtEl>
                                        <p:attrNameLst>
                                          <p:attrName>ppt_h</p:attrName>
                                        </p:attrNameLst>
                                      </p:cBhvr>
                                      <p:tavLst>
                                        <p:tav tm="0">
                                          <p:val>
                                            <p:fltVal val="0"/>
                                          </p:val>
                                        </p:tav>
                                        <p:tav tm="100000">
                                          <p:val>
                                            <p:strVal val="#ppt_h"/>
                                          </p:val>
                                        </p:tav>
                                      </p:tavLst>
                                    </p:anim>
                                    <p:anim calcmode="lin" valueType="num">
                                      <p:cBhvr>
                                        <p:cTn id="67" dur="500" fill="hold"/>
                                        <p:tgtEl>
                                          <p:spTgt spid="7"/>
                                        </p:tgtEl>
                                        <p:attrNameLst>
                                          <p:attrName>style.rotation</p:attrName>
                                        </p:attrNameLst>
                                      </p:cBhvr>
                                      <p:tavLst>
                                        <p:tav tm="0">
                                          <p:val>
                                            <p:fltVal val="360"/>
                                          </p:val>
                                        </p:tav>
                                        <p:tav tm="100000">
                                          <p:val>
                                            <p:fltVal val="0"/>
                                          </p:val>
                                        </p:tav>
                                      </p:tavLst>
                                    </p:anim>
                                    <p:animEffect transition="in" filter="fade">
                                      <p:cBhvr>
                                        <p:cTn id="68" dur="500"/>
                                        <p:tgtEl>
                                          <p:spTgt spid="7"/>
                                        </p:tgtEl>
                                      </p:cBhvr>
                                    </p:animEffect>
                                  </p:childTnLst>
                                </p:cTn>
                              </p:par>
                              <p:par>
                                <p:cTn id="69" presetID="42" presetClass="entr" presetSubtype="0" fill="hold" nodeType="with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fade">
                                      <p:cBhvr>
                                        <p:cTn id="71" dur="750"/>
                                        <p:tgtEl>
                                          <p:spTgt spid="3"/>
                                        </p:tgtEl>
                                      </p:cBhvr>
                                    </p:animEffect>
                                    <p:anim calcmode="lin" valueType="num">
                                      <p:cBhvr>
                                        <p:cTn id="72" dur="750" fill="hold"/>
                                        <p:tgtEl>
                                          <p:spTgt spid="3"/>
                                        </p:tgtEl>
                                        <p:attrNameLst>
                                          <p:attrName>ppt_x</p:attrName>
                                        </p:attrNameLst>
                                      </p:cBhvr>
                                      <p:tavLst>
                                        <p:tav tm="0">
                                          <p:val>
                                            <p:strVal val="#ppt_x"/>
                                          </p:val>
                                        </p:tav>
                                        <p:tav tm="100000">
                                          <p:val>
                                            <p:strVal val="#ppt_x"/>
                                          </p:val>
                                        </p:tav>
                                      </p:tavLst>
                                    </p:anim>
                                    <p:anim calcmode="lin" valueType="num">
                                      <p:cBhvr>
                                        <p:cTn id="73" dur="750" fill="hold"/>
                                        <p:tgtEl>
                                          <p:spTgt spid="3"/>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49" presetClass="entr" presetSubtype="0" decel="100000" fill="hold" nodeType="after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p:cTn id="77" dur="500" fill="hold"/>
                                        <p:tgtEl>
                                          <p:spTgt spid="51"/>
                                        </p:tgtEl>
                                        <p:attrNameLst>
                                          <p:attrName>ppt_w</p:attrName>
                                        </p:attrNameLst>
                                      </p:cBhvr>
                                      <p:tavLst>
                                        <p:tav tm="0">
                                          <p:val>
                                            <p:fltVal val="0"/>
                                          </p:val>
                                        </p:tav>
                                        <p:tav tm="100000">
                                          <p:val>
                                            <p:strVal val="#ppt_w"/>
                                          </p:val>
                                        </p:tav>
                                      </p:tavLst>
                                    </p:anim>
                                    <p:anim calcmode="lin" valueType="num">
                                      <p:cBhvr>
                                        <p:cTn id="78" dur="500" fill="hold"/>
                                        <p:tgtEl>
                                          <p:spTgt spid="51"/>
                                        </p:tgtEl>
                                        <p:attrNameLst>
                                          <p:attrName>ppt_h</p:attrName>
                                        </p:attrNameLst>
                                      </p:cBhvr>
                                      <p:tavLst>
                                        <p:tav tm="0">
                                          <p:val>
                                            <p:fltVal val="0"/>
                                          </p:val>
                                        </p:tav>
                                        <p:tav tm="100000">
                                          <p:val>
                                            <p:strVal val="#ppt_h"/>
                                          </p:val>
                                        </p:tav>
                                      </p:tavLst>
                                    </p:anim>
                                    <p:anim calcmode="lin" valueType="num">
                                      <p:cBhvr>
                                        <p:cTn id="79" dur="500" fill="hold"/>
                                        <p:tgtEl>
                                          <p:spTgt spid="51"/>
                                        </p:tgtEl>
                                        <p:attrNameLst>
                                          <p:attrName>style.rotation</p:attrName>
                                        </p:attrNameLst>
                                      </p:cBhvr>
                                      <p:tavLst>
                                        <p:tav tm="0">
                                          <p:val>
                                            <p:fltVal val="360"/>
                                          </p:val>
                                        </p:tav>
                                        <p:tav tm="100000">
                                          <p:val>
                                            <p:fltVal val="0"/>
                                          </p:val>
                                        </p:tav>
                                      </p:tavLst>
                                    </p:anim>
                                    <p:animEffect transition="in" filter="fade">
                                      <p:cBhvr>
                                        <p:cTn id="80" dur="500"/>
                                        <p:tgtEl>
                                          <p:spTgt spid="51"/>
                                        </p:tgtEl>
                                      </p:cBhvr>
                                    </p:animEffect>
                                  </p:childTnLst>
                                </p:cTn>
                              </p:par>
                              <p:par>
                                <p:cTn id="81" presetID="42" presetClass="entr" presetSubtype="0" fill="hold" nodeType="with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fade">
                                      <p:cBhvr>
                                        <p:cTn id="83" dur="750"/>
                                        <p:tgtEl>
                                          <p:spTgt spid="41"/>
                                        </p:tgtEl>
                                      </p:cBhvr>
                                    </p:animEffect>
                                    <p:anim calcmode="lin" valueType="num">
                                      <p:cBhvr>
                                        <p:cTn id="84" dur="750" fill="hold"/>
                                        <p:tgtEl>
                                          <p:spTgt spid="41"/>
                                        </p:tgtEl>
                                        <p:attrNameLst>
                                          <p:attrName>ppt_x</p:attrName>
                                        </p:attrNameLst>
                                      </p:cBhvr>
                                      <p:tavLst>
                                        <p:tav tm="0">
                                          <p:val>
                                            <p:strVal val="#ppt_x"/>
                                          </p:val>
                                        </p:tav>
                                        <p:tav tm="100000">
                                          <p:val>
                                            <p:strVal val="#ppt_x"/>
                                          </p:val>
                                        </p:tav>
                                      </p:tavLst>
                                    </p:anim>
                                    <p:anim calcmode="lin" valueType="num">
                                      <p:cBhvr>
                                        <p:cTn id="85" dur="750" fill="hold"/>
                                        <p:tgtEl>
                                          <p:spTgt spid="41"/>
                                        </p:tgtEl>
                                        <p:attrNameLst>
                                          <p:attrName>ppt_y</p:attrName>
                                        </p:attrNameLst>
                                      </p:cBhvr>
                                      <p:tavLst>
                                        <p:tav tm="0">
                                          <p:val>
                                            <p:strVal val="#ppt_y+.1"/>
                                          </p:val>
                                        </p:tav>
                                        <p:tav tm="100000">
                                          <p:val>
                                            <p:strVal val="#ppt_y"/>
                                          </p:val>
                                        </p:tav>
                                      </p:tavLst>
                                    </p:anim>
                                  </p:childTnLst>
                                </p:cTn>
                              </p:par>
                            </p:childTnLst>
                          </p:cTn>
                        </p:par>
                        <p:par>
                          <p:cTn id="86" fill="hold">
                            <p:stCondLst>
                              <p:cond delay="5500"/>
                            </p:stCondLst>
                            <p:childTnLst>
                              <p:par>
                                <p:cTn id="87" presetID="49" presetClass="entr" presetSubtype="0" decel="100000" fill="hold" nodeType="afterEffect">
                                  <p:stCondLst>
                                    <p:cond delay="0"/>
                                  </p:stCondLst>
                                  <p:childTnLst>
                                    <p:set>
                                      <p:cBhvr>
                                        <p:cTn id="88" dur="1" fill="hold">
                                          <p:stCondLst>
                                            <p:cond delay="0"/>
                                          </p:stCondLst>
                                        </p:cTn>
                                        <p:tgtEl>
                                          <p:spTgt spid="54"/>
                                        </p:tgtEl>
                                        <p:attrNameLst>
                                          <p:attrName>style.visibility</p:attrName>
                                        </p:attrNameLst>
                                      </p:cBhvr>
                                      <p:to>
                                        <p:strVal val="visible"/>
                                      </p:to>
                                    </p:set>
                                    <p:anim calcmode="lin" valueType="num">
                                      <p:cBhvr>
                                        <p:cTn id="89" dur="500" fill="hold"/>
                                        <p:tgtEl>
                                          <p:spTgt spid="54"/>
                                        </p:tgtEl>
                                        <p:attrNameLst>
                                          <p:attrName>ppt_w</p:attrName>
                                        </p:attrNameLst>
                                      </p:cBhvr>
                                      <p:tavLst>
                                        <p:tav tm="0">
                                          <p:val>
                                            <p:fltVal val="0"/>
                                          </p:val>
                                        </p:tav>
                                        <p:tav tm="100000">
                                          <p:val>
                                            <p:strVal val="#ppt_w"/>
                                          </p:val>
                                        </p:tav>
                                      </p:tavLst>
                                    </p:anim>
                                    <p:anim calcmode="lin" valueType="num">
                                      <p:cBhvr>
                                        <p:cTn id="90" dur="500" fill="hold"/>
                                        <p:tgtEl>
                                          <p:spTgt spid="54"/>
                                        </p:tgtEl>
                                        <p:attrNameLst>
                                          <p:attrName>ppt_h</p:attrName>
                                        </p:attrNameLst>
                                      </p:cBhvr>
                                      <p:tavLst>
                                        <p:tav tm="0">
                                          <p:val>
                                            <p:fltVal val="0"/>
                                          </p:val>
                                        </p:tav>
                                        <p:tav tm="100000">
                                          <p:val>
                                            <p:strVal val="#ppt_h"/>
                                          </p:val>
                                        </p:tav>
                                      </p:tavLst>
                                    </p:anim>
                                    <p:anim calcmode="lin" valueType="num">
                                      <p:cBhvr>
                                        <p:cTn id="91" dur="500" fill="hold"/>
                                        <p:tgtEl>
                                          <p:spTgt spid="54"/>
                                        </p:tgtEl>
                                        <p:attrNameLst>
                                          <p:attrName>style.rotation</p:attrName>
                                        </p:attrNameLst>
                                      </p:cBhvr>
                                      <p:tavLst>
                                        <p:tav tm="0">
                                          <p:val>
                                            <p:fltVal val="360"/>
                                          </p:val>
                                        </p:tav>
                                        <p:tav tm="100000">
                                          <p:val>
                                            <p:fltVal val="0"/>
                                          </p:val>
                                        </p:tav>
                                      </p:tavLst>
                                    </p:anim>
                                    <p:animEffect transition="in" filter="fade">
                                      <p:cBhvr>
                                        <p:cTn id="92" dur="500"/>
                                        <p:tgtEl>
                                          <p:spTgt spid="54"/>
                                        </p:tgtEl>
                                      </p:cBhvr>
                                    </p:animEffect>
                                  </p:childTnLst>
                                </p:cTn>
                              </p:par>
                              <p:par>
                                <p:cTn id="93" presetID="42" presetClass="entr" presetSubtype="0" fill="hold" nodeType="with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750"/>
                                        <p:tgtEl>
                                          <p:spTgt spid="47"/>
                                        </p:tgtEl>
                                      </p:cBhvr>
                                    </p:animEffect>
                                    <p:anim calcmode="lin" valueType="num">
                                      <p:cBhvr>
                                        <p:cTn id="96" dur="750" fill="hold"/>
                                        <p:tgtEl>
                                          <p:spTgt spid="47"/>
                                        </p:tgtEl>
                                        <p:attrNameLst>
                                          <p:attrName>ppt_x</p:attrName>
                                        </p:attrNameLst>
                                      </p:cBhvr>
                                      <p:tavLst>
                                        <p:tav tm="0">
                                          <p:val>
                                            <p:strVal val="#ppt_x"/>
                                          </p:val>
                                        </p:tav>
                                        <p:tav tm="100000">
                                          <p:val>
                                            <p:strVal val="#ppt_x"/>
                                          </p:val>
                                        </p:tav>
                                      </p:tavLst>
                                    </p:anim>
                                    <p:anim calcmode="lin" valueType="num">
                                      <p:cBhvr>
                                        <p:cTn id="97" dur="75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6000"/>
                            </p:stCondLst>
                            <p:childTnLst>
                              <p:par>
                                <p:cTn id="99" presetID="49" presetClass="entr" presetSubtype="0" decel="100000" fill="hold" nodeType="afterEffect">
                                  <p:stCondLst>
                                    <p:cond delay="0"/>
                                  </p:stCondLst>
                                  <p:childTnLst>
                                    <p:set>
                                      <p:cBhvr>
                                        <p:cTn id="100" dur="1" fill="hold">
                                          <p:stCondLst>
                                            <p:cond delay="0"/>
                                          </p:stCondLst>
                                        </p:cTn>
                                        <p:tgtEl>
                                          <p:spTgt spid="57"/>
                                        </p:tgtEl>
                                        <p:attrNameLst>
                                          <p:attrName>style.visibility</p:attrName>
                                        </p:attrNameLst>
                                      </p:cBhvr>
                                      <p:to>
                                        <p:strVal val="visible"/>
                                      </p:to>
                                    </p:set>
                                    <p:anim calcmode="lin" valueType="num">
                                      <p:cBhvr>
                                        <p:cTn id="101" dur="500" fill="hold"/>
                                        <p:tgtEl>
                                          <p:spTgt spid="57"/>
                                        </p:tgtEl>
                                        <p:attrNameLst>
                                          <p:attrName>ppt_w</p:attrName>
                                        </p:attrNameLst>
                                      </p:cBhvr>
                                      <p:tavLst>
                                        <p:tav tm="0">
                                          <p:val>
                                            <p:fltVal val="0"/>
                                          </p:val>
                                        </p:tav>
                                        <p:tav tm="100000">
                                          <p:val>
                                            <p:strVal val="#ppt_w"/>
                                          </p:val>
                                        </p:tav>
                                      </p:tavLst>
                                    </p:anim>
                                    <p:anim calcmode="lin" valueType="num">
                                      <p:cBhvr>
                                        <p:cTn id="102" dur="500" fill="hold"/>
                                        <p:tgtEl>
                                          <p:spTgt spid="57"/>
                                        </p:tgtEl>
                                        <p:attrNameLst>
                                          <p:attrName>ppt_h</p:attrName>
                                        </p:attrNameLst>
                                      </p:cBhvr>
                                      <p:tavLst>
                                        <p:tav tm="0">
                                          <p:val>
                                            <p:fltVal val="0"/>
                                          </p:val>
                                        </p:tav>
                                        <p:tav tm="100000">
                                          <p:val>
                                            <p:strVal val="#ppt_h"/>
                                          </p:val>
                                        </p:tav>
                                      </p:tavLst>
                                    </p:anim>
                                    <p:anim calcmode="lin" valueType="num">
                                      <p:cBhvr>
                                        <p:cTn id="103" dur="500" fill="hold"/>
                                        <p:tgtEl>
                                          <p:spTgt spid="57"/>
                                        </p:tgtEl>
                                        <p:attrNameLst>
                                          <p:attrName>style.rotation</p:attrName>
                                        </p:attrNameLst>
                                      </p:cBhvr>
                                      <p:tavLst>
                                        <p:tav tm="0">
                                          <p:val>
                                            <p:fltVal val="360"/>
                                          </p:val>
                                        </p:tav>
                                        <p:tav tm="100000">
                                          <p:val>
                                            <p:fltVal val="0"/>
                                          </p:val>
                                        </p:tav>
                                      </p:tavLst>
                                    </p:anim>
                                    <p:animEffect transition="in" filter="fade">
                                      <p:cBhvr>
                                        <p:cTn id="104" dur="500"/>
                                        <p:tgtEl>
                                          <p:spTgt spid="57"/>
                                        </p:tgtEl>
                                      </p:cBhvr>
                                    </p:animEffect>
                                  </p:childTnLst>
                                </p:cTn>
                              </p:par>
                              <p:par>
                                <p:cTn id="105" presetID="42" presetClass="entr" presetSubtype="0" fill="hold" nodeType="with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fade">
                                      <p:cBhvr>
                                        <p:cTn id="107" dur="750"/>
                                        <p:tgtEl>
                                          <p:spTgt spid="38"/>
                                        </p:tgtEl>
                                      </p:cBhvr>
                                    </p:animEffect>
                                    <p:anim calcmode="lin" valueType="num">
                                      <p:cBhvr>
                                        <p:cTn id="108" dur="750" fill="hold"/>
                                        <p:tgtEl>
                                          <p:spTgt spid="38"/>
                                        </p:tgtEl>
                                        <p:attrNameLst>
                                          <p:attrName>ppt_x</p:attrName>
                                        </p:attrNameLst>
                                      </p:cBhvr>
                                      <p:tavLst>
                                        <p:tav tm="0">
                                          <p:val>
                                            <p:strVal val="#ppt_x"/>
                                          </p:val>
                                        </p:tav>
                                        <p:tav tm="100000">
                                          <p:val>
                                            <p:strVal val="#ppt_x"/>
                                          </p:val>
                                        </p:tav>
                                      </p:tavLst>
                                    </p:anim>
                                    <p:anim calcmode="lin" valueType="num">
                                      <p:cBhvr>
                                        <p:cTn id="109" dur="750" fill="hold"/>
                                        <p:tgtEl>
                                          <p:spTgt spid="38"/>
                                        </p:tgtEl>
                                        <p:attrNameLst>
                                          <p:attrName>ppt_y</p:attrName>
                                        </p:attrNameLst>
                                      </p:cBhvr>
                                      <p:tavLst>
                                        <p:tav tm="0">
                                          <p:val>
                                            <p:strVal val="#ppt_y+.1"/>
                                          </p:val>
                                        </p:tav>
                                        <p:tav tm="100000">
                                          <p:val>
                                            <p:strVal val="#ppt_y"/>
                                          </p:val>
                                        </p:tav>
                                      </p:tavLst>
                                    </p:anim>
                                  </p:childTnLst>
                                </p:cTn>
                              </p:par>
                            </p:childTnLst>
                          </p:cTn>
                        </p:par>
                        <p:par>
                          <p:cTn id="110" fill="hold">
                            <p:stCondLst>
                              <p:cond delay="6500"/>
                            </p:stCondLst>
                            <p:childTnLst>
                              <p:par>
                                <p:cTn id="111" presetID="49" presetClass="entr" presetSubtype="0" decel="100000" fill="hold" nodeType="afterEffect">
                                  <p:stCondLst>
                                    <p:cond delay="0"/>
                                  </p:stCondLst>
                                  <p:childTnLst>
                                    <p:set>
                                      <p:cBhvr>
                                        <p:cTn id="112" dur="1" fill="hold">
                                          <p:stCondLst>
                                            <p:cond delay="0"/>
                                          </p:stCondLst>
                                        </p:cTn>
                                        <p:tgtEl>
                                          <p:spTgt spid="60"/>
                                        </p:tgtEl>
                                        <p:attrNameLst>
                                          <p:attrName>style.visibility</p:attrName>
                                        </p:attrNameLst>
                                      </p:cBhvr>
                                      <p:to>
                                        <p:strVal val="visible"/>
                                      </p:to>
                                    </p:set>
                                    <p:anim calcmode="lin" valueType="num">
                                      <p:cBhvr>
                                        <p:cTn id="113" dur="500" fill="hold"/>
                                        <p:tgtEl>
                                          <p:spTgt spid="60"/>
                                        </p:tgtEl>
                                        <p:attrNameLst>
                                          <p:attrName>ppt_w</p:attrName>
                                        </p:attrNameLst>
                                      </p:cBhvr>
                                      <p:tavLst>
                                        <p:tav tm="0">
                                          <p:val>
                                            <p:fltVal val="0"/>
                                          </p:val>
                                        </p:tav>
                                        <p:tav tm="100000">
                                          <p:val>
                                            <p:strVal val="#ppt_w"/>
                                          </p:val>
                                        </p:tav>
                                      </p:tavLst>
                                    </p:anim>
                                    <p:anim calcmode="lin" valueType="num">
                                      <p:cBhvr>
                                        <p:cTn id="114" dur="500" fill="hold"/>
                                        <p:tgtEl>
                                          <p:spTgt spid="60"/>
                                        </p:tgtEl>
                                        <p:attrNameLst>
                                          <p:attrName>ppt_h</p:attrName>
                                        </p:attrNameLst>
                                      </p:cBhvr>
                                      <p:tavLst>
                                        <p:tav tm="0">
                                          <p:val>
                                            <p:fltVal val="0"/>
                                          </p:val>
                                        </p:tav>
                                        <p:tav tm="100000">
                                          <p:val>
                                            <p:strVal val="#ppt_h"/>
                                          </p:val>
                                        </p:tav>
                                      </p:tavLst>
                                    </p:anim>
                                    <p:anim calcmode="lin" valueType="num">
                                      <p:cBhvr>
                                        <p:cTn id="115" dur="500" fill="hold"/>
                                        <p:tgtEl>
                                          <p:spTgt spid="60"/>
                                        </p:tgtEl>
                                        <p:attrNameLst>
                                          <p:attrName>style.rotation</p:attrName>
                                        </p:attrNameLst>
                                      </p:cBhvr>
                                      <p:tavLst>
                                        <p:tav tm="0">
                                          <p:val>
                                            <p:fltVal val="360"/>
                                          </p:val>
                                        </p:tav>
                                        <p:tav tm="100000">
                                          <p:val>
                                            <p:fltVal val="0"/>
                                          </p:val>
                                        </p:tav>
                                      </p:tavLst>
                                    </p:anim>
                                    <p:animEffect transition="in" filter="fade">
                                      <p:cBhvr>
                                        <p:cTn id="116" dur="500"/>
                                        <p:tgtEl>
                                          <p:spTgt spid="60"/>
                                        </p:tgtEl>
                                      </p:cBhvr>
                                    </p:animEffect>
                                  </p:childTnLst>
                                </p:cTn>
                              </p:par>
                              <p:par>
                                <p:cTn id="117" presetID="42" presetClass="entr" presetSubtype="0" fill="hold" nodeType="with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fade">
                                      <p:cBhvr>
                                        <p:cTn id="119" dur="750"/>
                                        <p:tgtEl>
                                          <p:spTgt spid="35"/>
                                        </p:tgtEl>
                                      </p:cBhvr>
                                    </p:animEffect>
                                    <p:anim calcmode="lin" valueType="num">
                                      <p:cBhvr>
                                        <p:cTn id="120" dur="750" fill="hold"/>
                                        <p:tgtEl>
                                          <p:spTgt spid="35"/>
                                        </p:tgtEl>
                                        <p:attrNameLst>
                                          <p:attrName>ppt_x</p:attrName>
                                        </p:attrNameLst>
                                      </p:cBhvr>
                                      <p:tavLst>
                                        <p:tav tm="0">
                                          <p:val>
                                            <p:strVal val="#ppt_x"/>
                                          </p:val>
                                        </p:tav>
                                        <p:tav tm="100000">
                                          <p:val>
                                            <p:strVal val="#ppt_x"/>
                                          </p:val>
                                        </p:tav>
                                      </p:tavLst>
                                    </p:anim>
                                    <p:anim calcmode="lin" valueType="num">
                                      <p:cBhvr>
                                        <p:cTn id="121" dur="75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1" grpId="1"/>
      <p:bldP spid="14" grpId="0"/>
      <p:bldP spid="14" grpId="1"/>
      <p:bldP spid="17"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a:spLocks noChangeArrowheads="1"/>
          </p:cNvSpPr>
          <p:nvPr/>
        </p:nvSpPr>
        <p:spPr bwMode="auto">
          <a:xfrm>
            <a:off x="561975" y="275227"/>
            <a:ext cx="2768600"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65" b="1" dirty="0">
                <a:solidFill>
                  <a:srgbClr val="262626"/>
                </a:solidFill>
                <a:latin typeface="微软雅黑" panose="020B0503020204020204" pitchFamily="34" charset="-122"/>
                <a:ea typeface="微软雅黑" panose="020B0503020204020204" pitchFamily="34" charset="-122"/>
              </a:rPr>
              <a:t>细节来自于创新</a:t>
            </a:r>
          </a:p>
        </p:txBody>
      </p:sp>
      <p:sp>
        <p:nvSpPr>
          <p:cNvPr id="34" name="Freeform 6"/>
          <p:cNvSpPr>
            <a:spLocks noChangeArrowheads="1"/>
          </p:cNvSpPr>
          <p:nvPr/>
        </p:nvSpPr>
        <p:spPr bwMode="auto">
          <a:xfrm>
            <a:off x="4916617" y="2210132"/>
            <a:ext cx="2640213" cy="2854498"/>
          </a:xfrm>
          <a:custGeom>
            <a:avLst/>
            <a:gdLst>
              <a:gd name="connsiteX0" fmla="*/ 236041 w 559936"/>
              <a:gd name="connsiteY0" fmla="*/ 543142 h 605381"/>
              <a:gd name="connsiteX1" fmla="*/ 324036 w 559936"/>
              <a:gd name="connsiteY1" fmla="*/ 543142 h 605381"/>
              <a:gd name="connsiteX2" fmla="*/ 324036 w 559936"/>
              <a:gd name="connsiteY2" fmla="*/ 561469 h 605381"/>
              <a:gd name="connsiteX3" fmla="*/ 280038 w 559936"/>
              <a:gd name="connsiteY3" fmla="*/ 605381 h 605381"/>
              <a:gd name="connsiteX4" fmla="*/ 236041 w 559936"/>
              <a:gd name="connsiteY4" fmla="*/ 561469 h 605381"/>
              <a:gd name="connsiteX5" fmla="*/ 442809 w 559936"/>
              <a:gd name="connsiteY5" fmla="*/ 259187 h 605381"/>
              <a:gd name="connsiteX6" fmla="*/ 539582 w 559936"/>
              <a:gd name="connsiteY6" fmla="*/ 259187 h 605381"/>
              <a:gd name="connsiteX7" fmla="*/ 559936 w 559936"/>
              <a:gd name="connsiteY7" fmla="*/ 279510 h 605381"/>
              <a:gd name="connsiteX8" fmla="*/ 539582 w 559936"/>
              <a:gd name="connsiteY8" fmla="*/ 299833 h 605381"/>
              <a:gd name="connsiteX9" fmla="*/ 442809 w 559936"/>
              <a:gd name="connsiteY9" fmla="*/ 299833 h 605381"/>
              <a:gd name="connsiteX10" fmla="*/ 422545 w 559936"/>
              <a:gd name="connsiteY10" fmla="*/ 279510 h 605381"/>
              <a:gd name="connsiteX11" fmla="*/ 442809 w 559936"/>
              <a:gd name="connsiteY11" fmla="*/ 259187 h 605381"/>
              <a:gd name="connsiteX12" fmla="*/ 20361 w 559936"/>
              <a:gd name="connsiteY12" fmla="*/ 259187 h 605381"/>
              <a:gd name="connsiteX13" fmla="*/ 117170 w 559936"/>
              <a:gd name="connsiteY13" fmla="*/ 259187 h 605381"/>
              <a:gd name="connsiteX14" fmla="*/ 137532 w 559936"/>
              <a:gd name="connsiteY14" fmla="*/ 279510 h 605381"/>
              <a:gd name="connsiteX15" fmla="*/ 117170 w 559936"/>
              <a:gd name="connsiteY15" fmla="*/ 299833 h 605381"/>
              <a:gd name="connsiteX16" fmla="*/ 20361 w 559936"/>
              <a:gd name="connsiteY16" fmla="*/ 299833 h 605381"/>
              <a:gd name="connsiteX17" fmla="*/ 0 w 559936"/>
              <a:gd name="connsiteY17" fmla="*/ 279510 h 605381"/>
              <a:gd name="connsiteX18" fmla="*/ 20361 w 559936"/>
              <a:gd name="connsiteY18" fmla="*/ 259187 h 605381"/>
              <a:gd name="connsiteX19" fmla="*/ 280038 w 559936"/>
              <a:gd name="connsiteY19" fmla="*/ 155032 h 605381"/>
              <a:gd name="connsiteX20" fmla="*/ 406174 w 559936"/>
              <a:gd name="connsiteY20" fmla="*/ 280982 h 605381"/>
              <a:gd name="connsiteX21" fmla="*/ 372641 w 559936"/>
              <a:gd name="connsiteY21" fmla="*/ 383249 h 605381"/>
              <a:gd name="connsiteX22" fmla="*/ 327839 w 559936"/>
              <a:gd name="connsiteY22" fmla="*/ 494862 h 605381"/>
              <a:gd name="connsiteX23" fmla="*/ 324658 w 559936"/>
              <a:gd name="connsiteY23" fmla="*/ 513646 h 605381"/>
              <a:gd name="connsiteX24" fmla="*/ 235418 w 559936"/>
              <a:gd name="connsiteY24" fmla="*/ 513646 h 605381"/>
              <a:gd name="connsiteX25" fmla="*/ 232147 w 559936"/>
              <a:gd name="connsiteY25" fmla="*/ 494953 h 605381"/>
              <a:gd name="connsiteX26" fmla="*/ 187436 w 559936"/>
              <a:gd name="connsiteY26" fmla="*/ 383249 h 605381"/>
              <a:gd name="connsiteX27" fmla="*/ 153903 w 559936"/>
              <a:gd name="connsiteY27" fmla="*/ 280982 h 605381"/>
              <a:gd name="connsiteX28" fmla="*/ 280038 w 559936"/>
              <a:gd name="connsiteY28" fmla="*/ 155032 h 605381"/>
              <a:gd name="connsiteX29" fmla="*/ 463559 w 559936"/>
              <a:gd name="connsiteY29" fmla="*/ 75927 h 605381"/>
              <a:gd name="connsiteX30" fmla="*/ 477916 w 559936"/>
              <a:gd name="connsiteY30" fmla="*/ 81849 h 605381"/>
              <a:gd name="connsiteX31" fmla="*/ 477916 w 559936"/>
              <a:gd name="connsiteY31" fmla="*/ 110620 h 605381"/>
              <a:gd name="connsiteX32" fmla="*/ 409580 w 559936"/>
              <a:gd name="connsiteY32" fmla="*/ 178962 h 605381"/>
              <a:gd name="connsiteX33" fmla="*/ 395131 w 559936"/>
              <a:gd name="connsiteY33" fmla="*/ 184952 h 605381"/>
              <a:gd name="connsiteX34" fmla="*/ 380773 w 559936"/>
              <a:gd name="connsiteY34" fmla="*/ 178962 h 605381"/>
              <a:gd name="connsiteX35" fmla="*/ 380773 w 559936"/>
              <a:gd name="connsiteY35" fmla="*/ 150191 h 605381"/>
              <a:gd name="connsiteX36" fmla="*/ 449201 w 559936"/>
              <a:gd name="connsiteY36" fmla="*/ 81849 h 605381"/>
              <a:gd name="connsiteX37" fmla="*/ 463559 w 559936"/>
              <a:gd name="connsiteY37" fmla="*/ 75927 h 605381"/>
              <a:gd name="connsiteX38" fmla="*/ 96459 w 559936"/>
              <a:gd name="connsiteY38" fmla="*/ 75927 h 605381"/>
              <a:gd name="connsiteX39" fmla="*/ 110823 w 559936"/>
              <a:gd name="connsiteY39" fmla="*/ 81849 h 605381"/>
              <a:gd name="connsiteX40" fmla="*/ 179280 w 559936"/>
              <a:gd name="connsiteY40" fmla="*/ 150191 h 605381"/>
              <a:gd name="connsiteX41" fmla="*/ 179280 w 559936"/>
              <a:gd name="connsiteY41" fmla="*/ 178962 h 605381"/>
              <a:gd name="connsiteX42" fmla="*/ 164916 w 559936"/>
              <a:gd name="connsiteY42" fmla="*/ 184952 h 605381"/>
              <a:gd name="connsiteX43" fmla="*/ 150552 w 559936"/>
              <a:gd name="connsiteY43" fmla="*/ 178962 h 605381"/>
              <a:gd name="connsiteX44" fmla="*/ 82094 w 559936"/>
              <a:gd name="connsiteY44" fmla="*/ 110620 h 605381"/>
              <a:gd name="connsiteX45" fmla="*/ 82094 w 559936"/>
              <a:gd name="connsiteY45" fmla="*/ 81849 h 605381"/>
              <a:gd name="connsiteX46" fmla="*/ 96459 w 559936"/>
              <a:gd name="connsiteY46" fmla="*/ 75927 h 605381"/>
              <a:gd name="connsiteX47" fmla="*/ 280038 w 559936"/>
              <a:gd name="connsiteY47" fmla="*/ 0 h 605381"/>
              <a:gd name="connsiteX48" fmla="*/ 300396 w 559936"/>
              <a:gd name="connsiteY48" fmla="*/ 20330 h 605381"/>
              <a:gd name="connsiteX49" fmla="*/ 300396 w 559936"/>
              <a:gd name="connsiteY49" fmla="*/ 116990 h 605381"/>
              <a:gd name="connsiteX50" fmla="*/ 280038 w 559936"/>
              <a:gd name="connsiteY50" fmla="*/ 137320 h 605381"/>
              <a:gd name="connsiteX51" fmla="*/ 259680 w 559936"/>
              <a:gd name="connsiteY51" fmla="*/ 116990 h 605381"/>
              <a:gd name="connsiteX52" fmla="*/ 259680 w 559936"/>
              <a:gd name="connsiteY52" fmla="*/ 20330 h 605381"/>
              <a:gd name="connsiteX53" fmla="*/ 280038 w 559936"/>
              <a:gd name="connsiteY53" fmla="*/ 0 h 60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59936" h="605381">
                <a:moveTo>
                  <a:pt x="236041" y="543142"/>
                </a:moveTo>
                <a:lnTo>
                  <a:pt x="324036" y="543142"/>
                </a:lnTo>
                <a:lnTo>
                  <a:pt x="324036" y="561469"/>
                </a:lnTo>
                <a:cubicBezTo>
                  <a:pt x="324036" y="585784"/>
                  <a:pt x="304310" y="605381"/>
                  <a:pt x="280038" y="605381"/>
                </a:cubicBezTo>
                <a:cubicBezTo>
                  <a:pt x="255676" y="605381"/>
                  <a:pt x="236041" y="585693"/>
                  <a:pt x="236041" y="561469"/>
                </a:cubicBezTo>
                <a:close/>
                <a:moveTo>
                  <a:pt x="442809" y="259187"/>
                </a:moveTo>
                <a:lnTo>
                  <a:pt x="539582" y="259187"/>
                </a:lnTo>
                <a:cubicBezTo>
                  <a:pt x="550850" y="259187"/>
                  <a:pt x="559936" y="268350"/>
                  <a:pt x="559936" y="279510"/>
                </a:cubicBezTo>
                <a:cubicBezTo>
                  <a:pt x="559936" y="290760"/>
                  <a:pt x="550850" y="299833"/>
                  <a:pt x="539582" y="299833"/>
                </a:cubicBezTo>
                <a:lnTo>
                  <a:pt x="442809" y="299833"/>
                </a:lnTo>
                <a:cubicBezTo>
                  <a:pt x="431632" y="299833"/>
                  <a:pt x="422545" y="290760"/>
                  <a:pt x="422545" y="279510"/>
                </a:cubicBezTo>
                <a:cubicBezTo>
                  <a:pt x="422545" y="268350"/>
                  <a:pt x="431632" y="259187"/>
                  <a:pt x="442809" y="259187"/>
                </a:cubicBezTo>
                <a:close/>
                <a:moveTo>
                  <a:pt x="20361" y="259187"/>
                </a:moveTo>
                <a:lnTo>
                  <a:pt x="117170" y="259187"/>
                </a:lnTo>
                <a:cubicBezTo>
                  <a:pt x="128442" y="259187"/>
                  <a:pt x="137532" y="268350"/>
                  <a:pt x="137532" y="279510"/>
                </a:cubicBezTo>
                <a:cubicBezTo>
                  <a:pt x="137532" y="290760"/>
                  <a:pt x="128442" y="299833"/>
                  <a:pt x="117170" y="299833"/>
                </a:cubicBezTo>
                <a:lnTo>
                  <a:pt x="20361" y="299833"/>
                </a:lnTo>
                <a:cubicBezTo>
                  <a:pt x="9090" y="299833"/>
                  <a:pt x="0" y="290760"/>
                  <a:pt x="0" y="279510"/>
                </a:cubicBezTo>
                <a:cubicBezTo>
                  <a:pt x="0" y="268350"/>
                  <a:pt x="9090" y="259187"/>
                  <a:pt x="20361" y="259187"/>
                </a:cubicBezTo>
                <a:close/>
                <a:moveTo>
                  <a:pt x="280038" y="155032"/>
                </a:moveTo>
                <a:cubicBezTo>
                  <a:pt x="349740" y="155032"/>
                  <a:pt x="406174" y="211383"/>
                  <a:pt x="406174" y="280982"/>
                </a:cubicBezTo>
                <a:cubicBezTo>
                  <a:pt x="406174" y="314013"/>
                  <a:pt x="393452" y="352215"/>
                  <a:pt x="372641" y="383249"/>
                </a:cubicBezTo>
                <a:cubicBezTo>
                  <a:pt x="349922" y="417096"/>
                  <a:pt x="334836" y="454754"/>
                  <a:pt x="327839" y="494862"/>
                </a:cubicBezTo>
                <a:lnTo>
                  <a:pt x="324658" y="513646"/>
                </a:lnTo>
                <a:lnTo>
                  <a:pt x="235418" y="513646"/>
                </a:lnTo>
                <a:lnTo>
                  <a:pt x="232147" y="494953"/>
                </a:lnTo>
                <a:cubicBezTo>
                  <a:pt x="225331" y="455117"/>
                  <a:pt x="209882" y="416824"/>
                  <a:pt x="187436" y="383249"/>
                </a:cubicBezTo>
                <a:cubicBezTo>
                  <a:pt x="166625" y="352215"/>
                  <a:pt x="153903" y="313922"/>
                  <a:pt x="153903" y="280982"/>
                </a:cubicBezTo>
                <a:cubicBezTo>
                  <a:pt x="153903" y="211383"/>
                  <a:pt x="210337" y="155032"/>
                  <a:pt x="280038" y="155032"/>
                </a:cubicBezTo>
                <a:close/>
                <a:moveTo>
                  <a:pt x="463559" y="75927"/>
                </a:moveTo>
                <a:cubicBezTo>
                  <a:pt x="468761" y="75927"/>
                  <a:pt x="473963" y="77901"/>
                  <a:pt x="477916" y="81849"/>
                </a:cubicBezTo>
                <a:cubicBezTo>
                  <a:pt x="485913" y="89836"/>
                  <a:pt x="485913" y="102724"/>
                  <a:pt x="477916" y="110620"/>
                </a:cubicBezTo>
                <a:lnTo>
                  <a:pt x="409580" y="178962"/>
                </a:lnTo>
                <a:cubicBezTo>
                  <a:pt x="405582" y="182955"/>
                  <a:pt x="400402" y="184952"/>
                  <a:pt x="395131" y="184952"/>
                </a:cubicBezTo>
                <a:cubicBezTo>
                  <a:pt x="389951" y="184952"/>
                  <a:pt x="384772" y="182955"/>
                  <a:pt x="380773" y="178962"/>
                </a:cubicBezTo>
                <a:cubicBezTo>
                  <a:pt x="372867" y="171066"/>
                  <a:pt x="372867" y="158178"/>
                  <a:pt x="380773" y="150191"/>
                </a:cubicBezTo>
                <a:lnTo>
                  <a:pt x="449201" y="81849"/>
                </a:lnTo>
                <a:cubicBezTo>
                  <a:pt x="453154" y="77901"/>
                  <a:pt x="458356" y="75927"/>
                  <a:pt x="463559" y="75927"/>
                </a:cubicBezTo>
                <a:close/>
                <a:moveTo>
                  <a:pt x="96459" y="75927"/>
                </a:moveTo>
                <a:cubicBezTo>
                  <a:pt x="101663" y="75927"/>
                  <a:pt x="106868" y="77901"/>
                  <a:pt x="110823" y="81849"/>
                </a:cubicBezTo>
                <a:lnTo>
                  <a:pt x="179280" y="150191"/>
                </a:lnTo>
                <a:cubicBezTo>
                  <a:pt x="187281" y="158178"/>
                  <a:pt x="187281" y="171066"/>
                  <a:pt x="179280" y="178962"/>
                </a:cubicBezTo>
                <a:cubicBezTo>
                  <a:pt x="175371" y="182955"/>
                  <a:pt x="170098" y="184952"/>
                  <a:pt x="164916" y="184952"/>
                </a:cubicBezTo>
                <a:cubicBezTo>
                  <a:pt x="159734" y="184952"/>
                  <a:pt x="154552" y="182955"/>
                  <a:pt x="150552" y="178962"/>
                </a:cubicBezTo>
                <a:lnTo>
                  <a:pt x="82094" y="110620"/>
                </a:lnTo>
                <a:cubicBezTo>
                  <a:pt x="74094" y="102724"/>
                  <a:pt x="74094" y="89836"/>
                  <a:pt x="82094" y="81849"/>
                </a:cubicBezTo>
                <a:cubicBezTo>
                  <a:pt x="86049" y="77901"/>
                  <a:pt x="91254" y="75927"/>
                  <a:pt x="96459" y="75927"/>
                </a:cubicBezTo>
                <a:close/>
                <a:moveTo>
                  <a:pt x="280038" y="0"/>
                </a:moveTo>
                <a:cubicBezTo>
                  <a:pt x="291216" y="0"/>
                  <a:pt x="300396" y="9076"/>
                  <a:pt x="300396" y="20330"/>
                </a:cubicBezTo>
                <a:lnTo>
                  <a:pt x="300396" y="116990"/>
                </a:lnTo>
                <a:cubicBezTo>
                  <a:pt x="300396" y="128244"/>
                  <a:pt x="291216" y="137320"/>
                  <a:pt x="280038" y="137320"/>
                </a:cubicBezTo>
                <a:cubicBezTo>
                  <a:pt x="268768" y="137320"/>
                  <a:pt x="259680" y="128244"/>
                  <a:pt x="259680" y="116990"/>
                </a:cubicBezTo>
                <a:lnTo>
                  <a:pt x="259680" y="20330"/>
                </a:lnTo>
                <a:cubicBezTo>
                  <a:pt x="259680" y="9076"/>
                  <a:pt x="268768" y="0"/>
                  <a:pt x="280038" y="0"/>
                </a:cubicBezTo>
                <a:close/>
              </a:path>
            </a:pathLst>
          </a:custGeom>
          <a:solidFill>
            <a:srgbClr val="FFC740"/>
          </a:solidFill>
          <a:ln>
            <a:noFill/>
          </a:ln>
          <a:effectLst>
            <a:outerShdw blurRad="50800" dist="38100" dir="5400000" algn="t" rotWithShape="0">
              <a:prstClr val="black">
                <a:alpha val="20000"/>
              </a:prstClr>
            </a:outerShdw>
          </a:effectLst>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b="1">
              <a:latin typeface="微软雅黑" panose="020B0503020204020204" pitchFamily="34" charset="-122"/>
              <a:ea typeface="微软雅黑" panose="020B0503020204020204" pitchFamily="34" charset="-122"/>
            </a:endParaRPr>
          </a:p>
        </p:txBody>
      </p:sp>
      <p:sp>
        <p:nvSpPr>
          <p:cNvPr id="22" name="TextBox 57"/>
          <p:cNvSpPr txBox="1"/>
          <p:nvPr/>
        </p:nvSpPr>
        <p:spPr bwMode="auto">
          <a:xfrm>
            <a:off x="853299" y="2240060"/>
            <a:ext cx="3285627" cy="1341521"/>
          </a:xfrm>
          <a:prstGeom prst="rect">
            <a:avLst/>
          </a:prstGeom>
          <a:noFill/>
        </p:spPr>
        <p:txBody>
          <a:bodyPr wrap="square">
            <a:spAutoFit/>
          </a:bodyPr>
          <a:lstStyle/>
          <a:p>
            <a:pPr algn="just">
              <a:lnSpc>
                <a:spcPct val="130000"/>
              </a:lnSpc>
              <a:defRPr/>
            </a:pPr>
            <a:r>
              <a:rPr lang="zh-CN" altLang="en-US" sz="16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我们深刻认识到只有不断创新，与时俱进，才能适应市场需求的变化</a:t>
            </a:r>
            <a:r>
              <a:rPr lang="en-US" altLang="zh-CN" sz="16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只有注重细节管理，才能为客户提供一流的服务。</a:t>
            </a:r>
          </a:p>
        </p:txBody>
      </p:sp>
      <p:sp>
        <p:nvSpPr>
          <p:cNvPr id="23" name="TextBox 57"/>
          <p:cNvSpPr txBox="1"/>
          <p:nvPr/>
        </p:nvSpPr>
        <p:spPr bwMode="auto">
          <a:xfrm>
            <a:off x="8252464" y="2136776"/>
            <a:ext cx="3125070" cy="1341521"/>
          </a:xfrm>
          <a:prstGeom prst="rect">
            <a:avLst/>
          </a:prstGeom>
          <a:noFill/>
        </p:spPr>
        <p:txBody>
          <a:bodyPr wrap="square">
            <a:spAutoFit/>
          </a:bodyPr>
          <a:lstStyle/>
          <a:p>
            <a:pPr algn="just">
              <a:lnSpc>
                <a:spcPct val="130000"/>
              </a:lnSpc>
              <a:defRPr/>
            </a:pPr>
            <a:r>
              <a:rPr lang="zh-CN" altLang="en-US" sz="16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最终才能在市场搏击中增强我们企业的竞争实力，才能保障企业持续稳定健康地发展。</a:t>
            </a:r>
          </a:p>
          <a:p>
            <a:pPr algn="just">
              <a:lnSpc>
                <a:spcPct val="130000"/>
              </a:lnSpc>
              <a:defRPr/>
            </a:pPr>
            <a:endParaRPr lang="zh-CN" altLang="en-US" sz="16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4" name="TextBox 57"/>
          <p:cNvSpPr txBox="1"/>
          <p:nvPr/>
        </p:nvSpPr>
        <p:spPr bwMode="auto">
          <a:xfrm>
            <a:off x="851658" y="4416133"/>
            <a:ext cx="3150716" cy="701346"/>
          </a:xfrm>
          <a:prstGeom prst="rect">
            <a:avLst/>
          </a:prstGeom>
          <a:noFill/>
        </p:spPr>
        <p:txBody>
          <a:bodyPr wrap="square">
            <a:spAutoFit/>
          </a:bodyPr>
          <a:lstStyle/>
          <a:p>
            <a:pPr algn="just">
              <a:lnSpc>
                <a:spcPct val="130000"/>
              </a:lnSpc>
              <a:defRPr/>
            </a:pPr>
            <a:r>
              <a:rPr lang="zh-CN" altLang="en-US" sz="16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我们服务创新项目的推出，也正是关注细节的具体体现。</a:t>
            </a:r>
            <a:endParaRPr lang="en-US" altLang="zh-CN" sz="1600" kern="0" dirty="0">
              <a:solidFill>
                <a:schemeClr val="bg1"/>
              </a:solidFill>
              <a:latin typeface="微软雅黑" panose="020B0503020204020204" pitchFamily="34" charset="-122"/>
              <a:ea typeface="微软雅黑" panose="020B0503020204020204" pitchFamily="34" charset="-122"/>
            </a:endParaRPr>
          </a:p>
        </p:txBody>
      </p:sp>
      <p:sp>
        <p:nvSpPr>
          <p:cNvPr id="25" name="TextBox 57"/>
          <p:cNvSpPr txBox="1"/>
          <p:nvPr/>
        </p:nvSpPr>
        <p:spPr bwMode="auto">
          <a:xfrm>
            <a:off x="8281041" y="4395388"/>
            <a:ext cx="3125070" cy="1021433"/>
          </a:xfrm>
          <a:prstGeom prst="rect">
            <a:avLst/>
          </a:prstGeom>
          <a:noFill/>
        </p:spPr>
        <p:txBody>
          <a:bodyPr wrap="square">
            <a:spAutoFit/>
          </a:bodyPr>
          <a:lstStyle/>
          <a:p>
            <a:pPr algn="just">
              <a:lnSpc>
                <a:spcPct val="130000"/>
              </a:lnSpc>
              <a:defRPr/>
            </a:pPr>
            <a:r>
              <a:rPr lang="zh-CN" altLang="en-US" sz="16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例如电子免填单服务，省却了客户填写资料的麻烦，却能给客户带来人性化服务的温馨感觉。</a:t>
            </a:r>
          </a:p>
        </p:txBody>
      </p:sp>
      <p:sp>
        <p:nvSpPr>
          <p:cNvPr id="29" name="文本框 28"/>
          <p:cNvSpPr txBox="1">
            <a:spLocks noChangeArrowheads="1"/>
          </p:cNvSpPr>
          <p:nvPr/>
        </p:nvSpPr>
        <p:spPr bwMode="auto">
          <a:xfrm>
            <a:off x="4571895" y="484245"/>
            <a:ext cx="30644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a:r>
              <a:rPr lang="zh-CN" altLang="en-US" sz="2200" dirty="0">
                <a:solidFill>
                  <a:schemeClr val="bg1"/>
                </a:solidFill>
                <a:latin typeface="微软雅黑" panose="020B0503020204020204" pitchFamily="34" charset="-122"/>
                <a:ea typeface="微软雅黑" panose="020B0503020204020204" pitchFamily="34" charset="-122"/>
              </a:rPr>
              <a:t>细节来自于创新</a:t>
            </a:r>
          </a:p>
        </p:txBody>
      </p:sp>
      <p:grpSp>
        <p:nvGrpSpPr>
          <p:cNvPr id="30" name="组合 29"/>
          <p:cNvGrpSpPr/>
          <p:nvPr/>
        </p:nvGrpSpPr>
        <p:grpSpPr>
          <a:xfrm>
            <a:off x="5712442" y="0"/>
            <a:ext cx="730990" cy="436632"/>
            <a:chOff x="5712442" y="0"/>
            <a:chExt cx="730990" cy="436632"/>
          </a:xfrm>
        </p:grpSpPr>
        <p:sp>
          <p:nvSpPr>
            <p:cNvPr id="31" name="流程图: 离页连接符 30"/>
            <p:cNvSpPr/>
            <p:nvPr/>
          </p:nvSpPr>
          <p:spPr>
            <a:xfrm>
              <a:off x="5712442" y="0"/>
              <a:ext cx="641131" cy="430887"/>
            </a:xfrm>
            <a:prstGeom prst="flowChartOffpageConnector">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a:spLocks noChangeArrowheads="1"/>
            </p:cNvSpPr>
            <p:nvPr/>
          </p:nvSpPr>
          <p:spPr bwMode="auto">
            <a:xfrm>
              <a:off x="5764822" y="5745"/>
              <a:ext cx="6786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200" dirty="0">
                  <a:solidFill>
                    <a:schemeClr val="bg1"/>
                  </a:solidFill>
                  <a:latin typeface="微软雅黑" panose="020B0503020204020204" pitchFamily="34" charset="-122"/>
                  <a:ea typeface="微软雅黑" panose="020B0503020204020204" pitchFamily="34" charset="-122"/>
                </a:rPr>
                <a:t>04</a:t>
              </a:r>
              <a:endParaRPr lang="zh-CN" altLang="en-US" sz="2200" dirty="0">
                <a:solidFill>
                  <a:schemeClr val="bg1"/>
                </a:solidFill>
                <a:latin typeface="微软雅黑" panose="020B0503020204020204" pitchFamily="34" charset="-122"/>
                <a:ea typeface="微软雅黑" panose="020B0503020204020204" pitchFamily="34" charset="-122"/>
              </a:endParaRPr>
            </a:p>
          </p:txBody>
        </p:sp>
      </p:grpSp>
      <p:sp>
        <p:nvSpPr>
          <p:cNvPr id="26" name="on-bulb_72416"/>
          <p:cNvSpPr>
            <a:spLocks noChangeAspect="1"/>
          </p:cNvSpPr>
          <p:nvPr/>
        </p:nvSpPr>
        <p:spPr bwMode="auto">
          <a:xfrm>
            <a:off x="5954765" y="3724518"/>
            <a:ext cx="563916" cy="609685"/>
          </a:xfrm>
          <a:custGeom>
            <a:avLst/>
            <a:gdLst>
              <a:gd name="connsiteX0" fmla="*/ 236041 w 559936"/>
              <a:gd name="connsiteY0" fmla="*/ 543142 h 605381"/>
              <a:gd name="connsiteX1" fmla="*/ 324036 w 559936"/>
              <a:gd name="connsiteY1" fmla="*/ 543142 h 605381"/>
              <a:gd name="connsiteX2" fmla="*/ 324036 w 559936"/>
              <a:gd name="connsiteY2" fmla="*/ 561469 h 605381"/>
              <a:gd name="connsiteX3" fmla="*/ 280038 w 559936"/>
              <a:gd name="connsiteY3" fmla="*/ 605381 h 605381"/>
              <a:gd name="connsiteX4" fmla="*/ 236041 w 559936"/>
              <a:gd name="connsiteY4" fmla="*/ 561469 h 605381"/>
              <a:gd name="connsiteX5" fmla="*/ 442809 w 559936"/>
              <a:gd name="connsiteY5" fmla="*/ 259187 h 605381"/>
              <a:gd name="connsiteX6" fmla="*/ 539582 w 559936"/>
              <a:gd name="connsiteY6" fmla="*/ 259187 h 605381"/>
              <a:gd name="connsiteX7" fmla="*/ 559936 w 559936"/>
              <a:gd name="connsiteY7" fmla="*/ 279510 h 605381"/>
              <a:gd name="connsiteX8" fmla="*/ 539582 w 559936"/>
              <a:gd name="connsiteY8" fmla="*/ 299833 h 605381"/>
              <a:gd name="connsiteX9" fmla="*/ 442809 w 559936"/>
              <a:gd name="connsiteY9" fmla="*/ 299833 h 605381"/>
              <a:gd name="connsiteX10" fmla="*/ 422545 w 559936"/>
              <a:gd name="connsiteY10" fmla="*/ 279510 h 605381"/>
              <a:gd name="connsiteX11" fmla="*/ 442809 w 559936"/>
              <a:gd name="connsiteY11" fmla="*/ 259187 h 605381"/>
              <a:gd name="connsiteX12" fmla="*/ 20361 w 559936"/>
              <a:gd name="connsiteY12" fmla="*/ 259187 h 605381"/>
              <a:gd name="connsiteX13" fmla="*/ 117170 w 559936"/>
              <a:gd name="connsiteY13" fmla="*/ 259187 h 605381"/>
              <a:gd name="connsiteX14" fmla="*/ 137532 w 559936"/>
              <a:gd name="connsiteY14" fmla="*/ 279510 h 605381"/>
              <a:gd name="connsiteX15" fmla="*/ 117170 w 559936"/>
              <a:gd name="connsiteY15" fmla="*/ 299833 h 605381"/>
              <a:gd name="connsiteX16" fmla="*/ 20361 w 559936"/>
              <a:gd name="connsiteY16" fmla="*/ 299833 h 605381"/>
              <a:gd name="connsiteX17" fmla="*/ 0 w 559936"/>
              <a:gd name="connsiteY17" fmla="*/ 279510 h 605381"/>
              <a:gd name="connsiteX18" fmla="*/ 20361 w 559936"/>
              <a:gd name="connsiteY18" fmla="*/ 259187 h 605381"/>
              <a:gd name="connsiteX19" fmla="*/ 280038 w 559936"/>
              <a:gd name="connsiteY19" fmla="*/ 155032 h 605381"/>
              <a:gd name="connsiteX20" fmla="*/ 406174 w 559936"/>
              <a:gd name="connsiteY20" fmla="*/ 280982 h 605381"/>
              <a:gd name="connsiteX21" fmla="*/ 372641 w 559936"/>
              <a:gd name="connsiteY21" fmla="*/ 383249 h 605381"/>
              <a:gd name="connsiteX22" fmla="*/ 327839 w 559936"/>
              <a:gd name="connsiteY22" fmla="*/ 494862 h 605381"/>
              <a:gd name="connsiteX23" fmla="*/ 324658 w 559936"/>
              <a:gd name="connsiteY23" fmla="*/ 513646 h 605381"/>
              <a:gd name="connsiteX24" fmla="*/ 235418 w 559936"/>
              <a:gd name="connsiteY24" fmla="*/ 513646 h 605381"/>
              <a:gd name="connsiteX25" fmla="*/ 232147 w 559936"/>
              <a:gd name="connsiteY25" fmla="*/ 494953 h 605381"/>
              <a:gd name="connsiteX26" fmla="*/ 187436 w 559936"/>
              <a:gd name="connsiteY26" fmla="*/ 383249 h 605381"/>
              <a:gd name="connsiteX27" fmla="*/ 153903 w 559936"/>
              <a:gd name="connsiteY27" fmla="*/ 280982 h 605381"/>
              <a:gd name="connsiteX28" fmla="*/ 280038 w 559936"/>
              <a:gd name="connsiteY28" fmla="*/ 155032 h 605381"/>
              <a:gd name="connsiteX29" fmla="*/ 463559 w 559936"/>
              <a:gd name="connsiteY29" fmla="*/ 75927 h 605381"/>
              <a:gd name="connsiteX30" fmla="*/ 477916 w 559936"/>
              <a:gd name="connsiteY30" fmla="*/ 81849 h 605381"/>
              <a:gd name="connsiteX31" fmla="*/ 477916 w 559936"/>
              <a:gd name="connsiteY31" fmla="*/ 110620 h 605381"/>
              <a:gd name="connsiteX32" fmla="*/ 409580 w 559936"/>
              <a:gd name="connsiteY32" fmla="*/ 178962 h 605381"/>
              <a:gd name="connsiteX33" fmla="*/ 395131 w 559936"/>
              <a:gd name="connsiteY33" fmla="*/ 184952 h 605381"/>
              <a:gd name="connsiteX34" fmla="*/ 380773 w 559936"/>
              <a:gd name="connsiteY34" fmla="*/ 178962 h 605381"/>
              <a:gd name="connsiteX35" fmla="*/ 380773 w 559936"/>
              <a:gd name="connsiteY35" fmla="*/ 150191 h 605381"/>
              <a:gd name="connsiteX36" fmla="*/ 449201 w 559936"/>
              <a:gd name="connsiteY36" fmla="*/ 81849 h 605381"/>
              <a:gd name="connsiteX37" fmla="*/ 463559 w 559936"/>
              <a:gd name="connsiteY37" fmla="*/ 75927 h 605381"/>
              <a:gd name="connsiteX38" fmla="*/ 96459 w 559936"/>
              <a:gd name="connsiteY38" fmla="*/ 75927 h 605381"/>
              <a:gd name="connsiteX39" fmla="*/ 110823 w 559936"/>
              <a:gd name="connsiteY39" fmla="*/ 81849 h 605381"/>
              <a:gd name="connsiteX40" fmla="*/ 179280 w 559936"/>
              <a:gd name="connsiteY40" fmla="*/ 150191 h 605381"/>
              <a:gd name="connsiteX41" fmla="*/ 179280 w 559936"/>
              <a:gd name="connsiteY41" fmla="*/ 178962 h 605381"/>
              <a:gd name="connsiteX42" fmla="*/ 164916 w 559936"/>
              <a:gd name="connsiteY42" fmla="*/ 184952 h 605381"/>
              <a:gd name="connsiteX43" fmla="*/ 150552 w 559936"/>
              <a:gd name="connsiteY43" fmla="*/ 178962 h 605381"/>
              <a:gd name="connsiteX44" fmla="*/ 82094 w 559936"/>
              <a:gd name="connsiteY44" fmla="*/ 110620 h 605381"/>
              <a:gd name="connsiteX45" fmla="*/ 82094 w 559936"/>
              <a:gd name="connsiteY45" fmla="*/ 81849 h 605381"/>
              <a:gd name="connsiteX46" fmla="*/ 96459 w 559936"/>
              <a:gd name="connsiteY46" fmla="*/ 75927 h 605381"/>
              <a:gd name="connsiteX47" fmla="*/ 280038 w 559936"/>
              <a:gd name="connsiteY47" fmla="*/ 0 h 605381"/>
              <a:gd name="connsiteX48" fmla="*/ 300396 w 559936"/>
              <a:gd name="connsiteY48" fmla="*/ 20330 h 605381"/>
              <a:gd name="connsiteX49" fmla="*/ 300396 w 559936"/>
              <a:gd name="connsiteY49" fmla="*/ 116990 h 605381"/>
              <a:gd name="connsiteX50" fmla="*/ 280038 w 559936"/>
              <a:gd name="connsiteY50" fmla="*/ 137320 h 605381"/>
              <a:gd name="connsiteX51" fmla="*/ 259680 w 559936"/>
              <a:gd name="connsiteY51" fmla="*/ 116990 h 605381"/>
              <a:gd name="connsiteX52" fmla="*/ 259680 w 559936"/>
              <a:gd name="connsiteY52" fmla="*/ 20330 h 605381"/>
              <a:gd name="connsiteX53" fmla="*/ 280038 w 559936"/>
              <a:gd name="connsiteY53" fmla="*/ 0 h 60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59936" h="605381">
                <a:moveTo>
                  <a:pt x="236041" y="543142"/>
                </a:moveTo>
                <a:lnTo>
                  <a:pt x="324036" y="543142"/>
                </a:lnTo>
                <a:lnTo>
                  <a:pt x="324036" y="561469"/>
                </a:lnTo>
                <a:cubicBezTo>
                  <a:pt x="324036" y="585784"/>
                  <a:pt x="304310" y="605381"/>
                  <a:pt x="280038" y="605381"/>
                </a:cubicBezTo>
                <a:cubicBezTo>
                  <a:pt x="255676" y="605381"/>
                  <a:pt x="236041" y="585693"/>
                  <a:pt x="236041" y="561469"/>
                </a:cubicBezTo>
                <a:close/>
                <a:moveTo>
                  <a:pt x="442809" y="259187"/>
                </a:moveTo>
                <a:lnTo>
                  <a:pt x="539582" y="259187"/>
                </a:lnTo>
                <a:cubicBezTo>
                  <a:pt x="550850" y="259187"/>
                  <a:pt x="559936" y="268350"/>
                  <a:pt x="559936" y="279510"/>
                </a:cubicBezTo>
                <a:cubicBezTo>
                  <a:pt x="559936" y="290760"/>
                  <a:pt x="550850" y="299833"/>
                  <a:pt x="539582" y="299833"/>
                </a:cubicBezTo>
                <a:lnTo>
                  <a:pt x="442809" y="299833"/>
                </a:lnTo>
                <a:cubicBezTo>
                  <a:pt x="431632" y="299833"/>
                  <a:pt x="422545" y="290760"/>
                  <a:pt x="422545" y="279510"/>
                </a:cubicBezTo>
                <a:cubicBezTo>
                  <a:pt x="422545" y="268350"/>
                  <a:pt x="431632" y="259187"/>
                  <a:pt x="442809" y="259187"/>
                </a:cubicBezTo>
                <a:close/>
                <a:moveTo>
                  <a:pt x="20361" y="259187"/>
                </a:moveTo>
                <a:lnTo>
                  <a:pt x="117170" y="259187"/>
                </a:lnTo>
                <a:cubicBezTo>
                  <a:pt x="128442" y="259187"/>
                  <a:pt x="137532" y="268350"/>
                  <a:pt x="137532" y="279510"/>
                </a:cubicBezTo>
                <a:cubicBezTo>
                  <a:pt x="137532" y="290760"/>
                  <a:pt x="128442" y="299833"/>
                  <a:pt x="117170" y="299833"/>
                </a:cubicBezTo>
                <a:lnTo>
                  <a:pt x="20361" y="299833"/>
                </a:lnTo>
                <a:cubicBezTo>
                  <a:pt x="9090" y="299833"/>
                  <a:pt x="0" y="290760"/>
                  <a:pt x="0" y="279510"/>
                </a:cubicBezTo>
                <a:cubicBezTo>
                  <a:pt x="0" y="268350"/>
                  <a:pt x="9090" y="259187"/>
                  <a:pt x="20361" y="259187"/>
                </a:cubicBezTo>
                <a:close/>
                <a:moveTo>
                  <a:pt x="280038" y="155032"/>
                </a:moveTo>
                <a:cubicBezTo>
                  <a:pt x="349740" y="155032"/>
                  <a:pt x="406174" y="211383"/>
                  <a:pt x="406174" y="280982"/>
                </a:cubicBezTo>
                <a:cubicBezTo>
                  <a:pt x="406174" y="314013"/>
                  <a:pt x="393452" y="352215"/>
                  <a:pt x="372641" y="383249"/>
                </a:cubicBezTo>
                <a:cubicBezTo>
                  <a:pt x="349922" y="417096"/>
                  <a:pt x="334836" y="454754"/>
                  <a:pt x="327839" y="494862"/>
                </a:cubicBezTo>
                <a:lnTo>
                  <a:pt x="324658" y="513646"/>
                </a:lnTo>
                <a:lnTo>
                  <a:pt x="235418" y="513646"/>
                </a:lnTo>
                <a:lnTo>
                  <a:pt x="232147" y="494953"/>
                </a:lnTo>
                <a:cubicBezTo>
                  <a:pt x="225331" y="455117"/>
                  <a:pt x="209882" y="416824"/>
                  <a:pt x="187436" y="383249"/>
                </a:cubicBezTo>
                <a:cubicBezTo>
                  <a:pt x="166625" y="352215"/>
                  <a:pt x="153903" y="313922"/>
                  <a:pt x="153903" y="280982"/>
                </a:cubicBezTo>
                <a:cubicBezTo>
                  <a:pt x="153903" y="211383"/>
                  <a:pt x="210337" y="155032"/>
                  <a:pt x="280038" y="155032"/>
                </a:cubicBezTo>
                <a:close/>
                <a:moveTo>
                  <a:pt x="463559" y="75927"/>
                </a:moveTo>
                <a:cubicBezTo>
                  <a:pt x="468761" y="75927"/>
                  <a:pt x="473963" y="77901"/>
                  <a:pt x="477916" y="81849"/>
                </a:cubicBezTo>
                <a:cubicBezTo>
                  <a:pt x="485913" y="89836"/>
                  <a:pt x="485913" y="102724"/>
                  <a:pt x="477916" y="110620"/>
                </a:cubicBezTo>
                <a:lnTo>
                  <a:pt x="409580" y="178962"/>
                </a:lnTo>
                <a:cubicBezTo>
                  <a:pt x="405582" y="182955"/>
                  <a:pt x="400402" y="184952"/>
                  <a:pt x="395131" y="184952"/>
                </a:cubicBezTo>
                <a:cubicBezTo>
                  <a:pt x="389951" y="184952"/>
                  <a:pt x="384772" y="182955"/>
                  <a:pt x="380773" y="178962"/>
                </a:cubicBezTo>
                <a:cubicBezTo>
                  <a:pt x="372867" y="171066"/>
                  <a:pt x="372867" y="158178"/>
                  <a:pt x="380773" y="150191"/>
                </a:cubicBezTo>
                <a:lnTo>
                  <a:pt x="449201" y="81849"/>
                </a:lnTo>
                <a:cubicBezTo>
                  <a:pt x="453154" y="77901"/>
                  <a:pt x="458356" y="75927"/>
                  <a:pt x="463559" y="75927"/>
                </a:cubicBezTo>
                <a:close/>
                <a:moveTo>
                  <a:pt x="96459" y="75927"/>
                </a:moveTo>
                <a:cubicBezTo>
                  <a:pt x="101663" y="75927"/>
                  <a:pt x="106868" y="77901"/>
                  <a:pt x="110823" y="81849"/>
                </a:cubicBezTo>
                <a:lnTo>
                  <a:pt x="179280" y="150191"/>
                </a:lnTo>
                <a:cubicBezTo>
                  <a:pt x="187281" y="158178"/>
                  <a:pt x="187281" y="171066"/>
                  <a:pt x="179280" y="178962"/>
                </a:cubicBezTo>
                <a:cubicBezTo>
                  <a:pt x="175371" y="182955"/>
                  <a:pt x="170098" y="184952"/>
                  <a:pt x="164916" y="184952"/>
                </a:cubicBezTo>
                <a:cubicBezTo>
                  <a:pt x="159734" y="184952"/>
                  <a:pt x="154552" y="182955"/>
                  <a:pt x="150552" y="178962"/>
                </a:cubicBezTo>
                <a:lnTo>
                  <a:pt x="82094" y="110620"/>
                </a:lnTo>
                <a:cubicBezTo>
                  <a:pt x="74094" y="102724"/>
                  <a:pt x="74094" y="89836"/>
                  <a:pt x="82094" y="81849"/>
                </a:cubicBezTo>
                <a:cubicBezTo>
                  <a:pt x="86049" y="77901"/>
                  <a:pt x="91254" y="75927"/>
                  <a:pt x="96459" y="75927"/>
                </a:cubicBezTo>
                <a:close/>
                <a:moveTo>
                  <a:pt x="280038" y="0"/>
                </a:moveTo>
                <a:cubicBezTo>
                  <a:pt x="291216" y="0"/>
                  <a:pt x="300396" y="9076"/>
                  <a:pt x="300396" y="20330"/>
                </a:cubicBezTo>
                <a:lnTo>
                  <a:pt x="300396" y="116990"/>
                </a:lnTo>
                <a:cubicBezTo>
                  <a:pt x="300396" y="128244"/>
                  <a:pt x="291216" y="137320"/>
                  <a:pt x="280038" y="137320"/>
                </a:cubicBezTo>
                <a:cubicBezTo>
                  <a:pt x="268768" y="137320"/>
                  <a:pt x="259680" y="128244"/>
                  <a:pt x="259680" y="116990"/>
                </a:cubicBezTo>
                <a:lnTo>
                  <a:pt x="259680" y="20330"/>
                </a:lnTo>
                <a:cubicBezTo>
                  <a:pt x="259680" y="9076"/>
                  <a:pt x="268768" y="0"/>
                  <a:pt x="280038" y="0"/>
                </a:cubicBezTo>
                <a:close/>
              </a:path>
            </a:pathLst>
          </a:custGeom>
          <a:solidFill>
            <a:schemeClr val="bg1"/>
          </a:solidFill>
          <a:ln>
            <a:noFill/>
          </a:ln>
        </p:spPr>
        <p:txBody>
          <a:bodyPr/>
          <a:lstStyle/>
          <a:p>
            <a:endParaRPr lang="zh-CN" altLang="en-US"/>
          </a:p>
        </p:txBody>
      </p:sp>
      <p:grpSp>
        <p:nvGrpSpPr>
          <p:cNvPr id="3" name="组合 2"/>
          <p:cNvGrpSpPr/>
          <p:nvPr/>
        </p:nvGrpSpPr>
        <p:grpSpPr>
          <a:xfrm>
            <a:off x="851658" y="1847430"/>
            <a:ext cx="801972" cy="453457"/>
            <a:chOff x="851658" y="1774073"/>
            <a:chExt cx="801972" cy="453457"/>
          </a:xfrm>
        </p:grpSpPr>
        <p:sp>
          <p:nvSpPr>
            <p:cNvPr id="2" name="矩形 1"/>
            <p:cNvSpPr/>
            <p:nvPr/>
          </p:nvSpPr>
          <p:spPr>
            <a:xfrm>
              <a:off x="1118982" y="2000801"/>
              <a:ext cx="534648" cy="135974"/>
            </a:xfrm>
            <a:prstGeom prst="rect">
              <a:avLst/>
            </a:prstGeom>
            <a:solidFill>
              <a:srgbClr val="FFC74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TextBox 57"/>
            <p:cNvSpPr txBox="1"/>
            <p:nvPr/>
          </p:nvSpPr>
          <p:spPr bwMode="auto">
            <a:xfrm>
              <a:off x="851658" y="1774073"/>
              <a:ext cx="534649" cy="453457"/>
            </a:xfrm>
            <a:prstGeom prst="rect">
              <a:avLst/>
            </a:prstGeom>
            <a:noFill/>
          </p:spPr>
          <p:txBody>
            <a:bodyPr wrap="square">
              <a:spAutoFit/>
            </a:bodyPr>
            <a:lstStyle/>
            <a:p>
              <a:pPr algn="just">
                <a:lnSpc>
                  <a:spcPct val="130000"/>
                </a:lnSpc>
                <a:defRPr/>
              </a:pPr>
              <a:r>
                <a:rPr lang="en-US" altLang="zh-CN" sz="20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01</a:t>
              </a:r>
              <a:endParaRPr lang="zh-CN" altLang="en-US" sz="20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7" name="组合 36"/>
          <p:cNvGrpSpPr/>
          <p:nvPr/>
        </p:nvGrpSpPr>
        <p:grpSpPr>
          <a:xfrm>
            <a:off x="841380" y="4029361"/>
            <a:ext cx="801972" cy="453457"/>
            <a:chOff x="851658" y="1774073"/>
            <a:chExt cx="801972" cy="453457"/>
          </a:xfrm>
        </p:grpSpPr>
        <p:sp>
          <p:nvSpPr>
            <p:cNvPr id="38" name="矩形 37"/>
            <p:cNvSpPr/>
            <p:nvPr/>
          </p:nvSpPr>
          <p:spPr>
            <a:xfrm>
              <a:off x="1118982" y="2000801"/>
              <a:ext cx="534648" cy="135974"/>
            </a:xfrm>
            <a:prstGeom prst="rect">
              <a:avLst/>
            </a:prstGeom>
            <a:solidFill>
              <a:srgbClr val="FFC74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57"/>
            <p:cNvSpPr txBox="1"/>
            <p:nvPr/>
          </p:nvSpPr>
          <p:spPr bwMode="auto">
            <a:xfrm>
              <a:off x="851658" y="1774073"/>
              <a:ext cx="534649" cy="453457"/>
            </a:xfrm>
            <a:prstGeom prst="rect">
              <a:avLst/>
            </a:prstGeom>
            <a:noFill/>
          </p:spPr>
          <p:txBody>
            <a:bodyPr wrap="square">
              <a:spAutoFit/>
            </a:bodyPr>
            <a:lstStyle/>
            <a:p>
              <a:pPr algn="just">
                <a:lnSpc>
                  <a:spcPct val="130000"/>
                </a:lnSpc>
                <a:defRPr/>
              </a:pPr>
              <a:r>
                <a:rPr lang="en-US" altLang="zh-CN" sz="20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02</a:t>
              </a:r>
              <a:endParaRPr lang="zh-CN" altLang="en-US" sz="20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0" name="组合 39"/>
          <p:cNvGrpSpPr/>
          <p:nvPr/>
        </p:nvGrpSpPr>
        <p:grpSpPr>
          <a:xfrm>
            <a:off x="8252464" y="1774820"/>
            <a:ext cx="801972" cy="453457"/>
            <a:chOff x="851658" y="1774073"/>
            <a:chExt cx="801972" cy="453457"/>
          </a:xfrm>
        </p:grpSpPr>
        <p:sp>
          <p:nvSpPr>
            <p:cNvPr id="41" name="矩形 40"/>
            <p:cNvSpPr/>
            <p:nvPr/>
          </p:nvSpPr>
          <p:spPr>
            <a:xfrm>
              <a:off x="1118982" y="2000801"/>
              <a:ext cx="534648" cy="135974"/>
            </a:xfrm>
            <a:prstGeom prst="rect">
              <a:avLst/>
            </a:prstGeom>
            <a:solidFill>
              <a:srgbClr val="FFC74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TextBox 57"/>
            <p:cNvSpPr txBox="1"/>
            <p:nvPr/>
          </p:nvSpPr>
          <p:spPr bwMode="auto">
            <a:xfrm>
              <a:off x="851658" y="1774073"/>
              <a:ext cx="534649" cy="453457"/>
            </a:xfrm>
            <a:prstGeom prst="rect">
              <a:avLst/>
            </a:prstGeom>
            <a:noFill/>
          </p:spPr>
          <p:txBody>
            <a:bodyPr wrap="square">
              <a:spAutoFit/>
            </a:bodyPr>
            <a:lstStyle/>
            <a:p>
              <a:pPr algn="just">
                <a:lnSpc>
                  <a:spcPct val="130000"/>
                </a:lnSpc>
                <a:defRPr/>
              </a:pPr>
              <a:r>
                <a:rPr lang="en-US" altLang="zh-CN" sz="20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03</a:t>
              </a:r>
              <a:endParaRPr lang="zh-CN" altLang="en-US" sz="20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3" name="组合 42"/>
          <p:cNvGrpSpPr/>
          <p:nvPr/>
        </p:nvGrpSpPr>
        <p:grpSpPr>
          <a:xfrm>
            <a:off x="8252464" y="4029361"/>
            <a:ext cx="801972" cy="453457"/>
            <a:chOff x="851658" y="1774073"/>
            <a:chExt cx="801972" cy="453457"/>
          </a:xfrm>
        </p:grpSpPr>
        <p:sp>
          <p:nvSpPr>
            <p:cNvPr id="44" name="矩形 43"/>
            <p:cNvSpPr/>
            <p:nvPr/>
          </p:nvSpPr>
          <p:spPr>
            <a:xfrm>
              <a:off x="1118982" y="2000801"/>
              <a:ext cx="534648" cy="135974"/>
            </a:xfrm>
            <a:prstGeom prst="rect">
              <a:avLst/>
            </a:prstGeom>
            <a:solidFill>
              <a:srgbClr val="FFC74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57"/>
            <p:cNvSpPr txBox="1"/>
            <p:nvPr/>
          </p:nvSpPr>
          <p:spPr bwMode="auto">
            <a:xfrm>
              <a:off x="851658" y="1774073"/>
              <a:ext cx="534649" cy="453457"/>
            </a:xfrm>
            <a:prstGeom prst="rect">
              <a:avLst/>
            </a:prstGeom>
            <a:noFill/>
          </p:spPr>
          <p:txBody>
            <a:bodyPr wrap="square">
              <a:spAutoFit/>
            </a:bodyPr>
            <a:lstStyle/>
            <a:p>
              <a:pPr algn="just">
                <a:lnSpc>
                  <a:spcPct val="130000"/>
                </a:lnSpc>
                <a:defRPr/>
              </a:pPr>
              <a:r>
                <a:rPr lang="en-US" altLang="zh-CN" sz="20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04</a:t>
              </a:r>
              <a:endParaRPr lang="zh-CN" altLang="en-US" sz="20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ppt_y</p:attrName>
                                        </p:attrNameLst>
                                      </p:cBhvr>
                                      <p:tavLst>
                                        <p:tav tm="0">
                                          <p:val>
                                            <p:strVal val="#ppt_y-#ppt_h*1.125000"/>
                                          </p:val>
                                        </p:tav>
                                        <p:tav tm="100000">
                                          <p:val>
                                            <p:strVal val="#ppt_y"/>
                                          </p:val>
                                        </p:tav>
                                      </p:tavLst>
                                    </p:anim>
                                    <p:animEffect transition="in" filter="wipe(down)">
                                      <p:cBhvr>
                                        <p:cTn id="8" dur="500"/>
                                        <p:tgtEl>
                                          <p:spTgt spid="29"/>
                                        </p:tgtEl>
                                      </p:cBhvr>
                                    </p:animEffect>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750"/>
                                        <p:tgtEl>
                                          <p:spTgt spid="34"/>
                                        </p:tgtEl>
                                      </p:cBhvr>
                                    </p:animEffect>
                                    <p:anim calcmode="lin" valueType="num">
                                      <p:cBhvr>
                                        <p:cTn id="13" dur="750" fill="hold"/>
                                        <p:tgtEl>
                                          <p:spTgt spid="34"/>
                                        </p:tgtEl>
                                        <p:attrNameLst>
                                          <p:attrName>ppt_x</p:attrName>
                                        </p:attrNameLst>
                                      </p:cBhvr>
                                      <p:tavLst>
                                        <p:tav tm="0">
                                          <p:val>
                                            <p:strVal val="#ppt_x"/>
                                          </p:val>
                                        </p:tav>
                                        <p:tav tm="100000">
                                          <p:val>
                                            <p:strVal val="#ppt_x"/>
                                          </p:val>
                                        </p:tav>
                                      </p:tavLst>
                                    </p:anim>
                                    <p:anim calcmode="lin" valueType="num">
                                      <p:cBhvr>
                                        <p:cTn id="14" dur="75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par>
                          <p:cTn id="19" fill="hold">
                            <p:stCondLst>
                              <p:cond delay="2000"/>
                            </p:stCondLst>
                            <p:childTnLst>
                              <p:par>
                                <p:cTn id="20" presetID="2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750"/>
                                        <p:tgtEl>
                                          <p:spTgt spid="22"/>
                                        </p:tgtEl>
                                      </p:cBhvr>
                                    </p:animEffect>
                                  </p:childTnLst>
                                </p:cTn>
                              </p:par>
                            </p:childTnLst>
                          </p:cTn>
                        </p:par>
                        <p:par>
                          <p:cTn id="28" fill="hold">
                            <p:stCondLst>
                              <p:cond delay="3500"/>
                            </p:stCondLst>
                            <p:childTnLst>
                              <p:par>
                                <p:cTn id="29" presetID="2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childTnLst>
                                </p:cTn>
                              </p:par>
                            </p:childTnLst>
                          </p:cTn>
                        </p:par>
                        <p:par>
                          <p:cTn id="33" fill="hold">
                            <p:stCondLst>
                              <p:cond delay="4000"/>
                            </p:stCondLst>
                            <p:childTnLst>
                              <p:par>
                                <p:cTn id="34" presetID="10" presetClass="entr" presetSubtype="0"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750"/>
                                        <p:tgtEl>
                                          <p:spTgt spid="24"/>
                                        </p:tgtEl>
                                      </p:cBhvr>
                                    </p:animEffect>
                                  </p:childTnLst>
                                </p:cTn>
                              </p:par>
                            </p:childTnLst>
                          </p:cTn>
                        </p:par>
                        <p:par>
                          <p:cTn id="37" fill="hold">
                            <p:stCondLst>
                              <p:cond delay="5000"/>
                            </p:stCondLst>
                            <p:childTnLst>
                              <p:par>
                                <p:cTn id="38" presetID="23" presetClass="entr" presetSubtype="16"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fltVal val="0"/>
                                          </p:val>
                                        </p:tav>
                                        <p:tav tm="100000">
                                          <p:val>
                                            <p:strVal val="#ppt_h"/>
                                          </p:val>
                                        </p:tav>
                                      </p:tavLst>
                                    </p:anim>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750"/>
                                        <p:tgtEl>
                                          <p:spTgt spid="23"/>
                                        </p:tgtEl>
                                      </p:cBhvr>
                                    </p:animEffect>
                                  </p:childTnLst>
                                </p:cTn>
                              </p:par>
                            </p:childTnLst>
                          </p:cTn>
                        </p:par>
                        <p:par>
                          <p:cTn id="46" fill="hold">
                            <p:stCondLst>
                              <p:cond delay="6500"/>
                            </p:stCondLst>
                            <p:childTnLst>
                              <p:par>
                                <p:cTn id="47" presetID="23" presetClass="entr" presetSubtype="16" fill="hold" nodeType="after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p:cTn id="49" dur="500" fill="hold"/>
                                        <p:tgtEl>
                                          <p:spTgt spid="43"/>
                                        </p:tgtEl>
                                        <p:attrNameLst>
                                          <p:attrName>ppt_w</p:attrName>
                                        </p:attrNameLst>
                                      </p:cBhvr>
                                      <p:tavLst>
                                        <p:tav tm="0">
                                          <p:val>
                                            <p:fltVal val="0"/>
                                          </p:val>
                                        </p:tav>
                                        <p:tav tm="100000">
                                          <p:val>
                                            <p:strVal val="#ppt_w"/>
                                          </p:val>
                                        </p:tav>
                                      </p:tavLst>
                                    </p:anim>
                                    <p:anim calcmode="lin" valueType="num">
                                      <p:cBhvr>
                                        <p:cTn id="50" dur="500" fill="hold"/>
                                        <p:tgtEl>
                                          <p:spTgt spid="43"/>
                                        </p:tgtEl>
                                        <p:attrNameLst>
                                          <p:attrName>ppt_h</p:attrName>
                                        </p:attrNameLst>
                                      </p:cBhvr>
                                      <p:tavLst>
                                        <p:tav tm="0">
                                          <p:val>
                                            <p:fltVal val="0"/>
                                          </p:val>
                                        </p:tav>
                                        <p:tav tm="100000">
                                          <p:val>
                                            <p:strVal val="#ppt_h"/>
                                          </p:val>
                                        </p:tav>
                                      </p:tavLst>
                                    </p:anim>
                                  </p:childTnLst>
                                </p:cTn>
                              </p:par>
                            </p:childTnLst>
                          </p:cTn>
                        </p:par>
                        <p:par>
                          <p:cTn id="51" fill="hold">
                            <p:stCondLst>
                              <p:cond delay="7000"/>
                            </p:stCondLst>
                            <p:childTnLst>
                              <p:par>
                                <p:cTn id="52" presetID="10" presetClass="entr" presetSubtype="0"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2" grpId="0"/>
      <p:bldP spid="23" grpId="0"/>
      <p:bldP spid="24" grpId="0"/>
      <p:bldP spid="25"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6858000"/>
          </a:xfrm>
          <a:prstGeom prst="rect">
            <a:avLst/>
          </a:prstGeom>
          <a:solidFill>
            <a:srgbClr val="2D8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36989" y="231753"/>
            <a:ext cx="11718022" cy="6394493"/>
          </a:xfrm>
          <a:prstGeom prst="rect">
            <a:avLst/>
          </a:prstGeom>
          <a:noFill/>
          <a:ln w="19050">
            <a:solidFill>
              <a:srgbClr val="294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493671" y="1680172"/>
            <a:ext cx="4226646" cy="1631216"/>
          </a:xfrm>
          <a:prstGeom prst="rect">
            <a:avLst/>
          </a:prstGeom>
          <a:noFill/>
        </p:spPr>
        <p:txBody>
          <a:bodyPr wrap="square" rtlCol="0">
            <a:spAutoFit/>
          </a:bodyPr>
          <a:lstStyle/>
          <a:p>
            <a:r>
              <a:rPr lang="en-US" altLang="zh-CN" sz="10000" dirty="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PART</a:t>
            </a:r>
            <a:endParaRPr lang="zh-CN" altLang="en-US" sz="10000" dirty="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sp>
        <p:nvSpPr>
          <p:cNvPr id="18" name="矩形 17"/>
          <p:cNvSpPr/>
          <p:nvPr/>
        </p:nvSpPr>
        <p:spPr>
          <a:xfrm>
            <a:off x="5687808" y="3876606"/>
            <a:ext cx="4666663" cy="861774"/>
          </a:xfrm>
          <a:prstGeom prst="rect">
            <a:avLst/>
          </a:prstGeom>
        </p:spPr>
        <p:txBody>
          <a:bodyPr wrap="none">
            <a:spAutoFit/>
          </a:bodyPr>
          <a:lstStyle/>
          <a:p>
            <a:pPr algn="r"/>
            <a:r>
              <a:rPr lang="zh-CN" altLang="en-US" sz="5000" dirty="0">
                <a:solidFill>
                  <a:schemeClr val="bg1"/>
                </a:solidFill>
                <a:latin typeface="字体视界-NWE粗楷体" panose="02000500000000000000" pitchFamily="2" charset="-122"/>
                <a:ea typeface="字体视界-NWE粗楷体" panose="02000500000000000000" pitchFamily="2" charset="-122"/>
              </a:rPr>
              <a:t>细节来自于习惯</a:t>
            </a:r>
          </a:p>
        </p:txBody>
      </p:sp>
      <p:sp>
        <p:nvSpPr>
          <p:cNvPr id="20" name="矩形: 圆角 19"/>
          <p:cNvSpPr/>
          <p:nvPr/>
        </p:nvSpPr>
        <p:spPr>
          <a:xfrm>
            <a:off x="5493671" y="3477089"/>
            <a:ext cx="5126492" cy="1477328"/>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2">
            <a:extLst>
              <a:ext uri="{BEBA8EAE-BF5A-486C-A8C5-ECC9F3942E4B}">
                <a14:imgProps xmlns:a14="http://schemas.microsoft.com/office/drawing/2010/main">
                  <a14:imgLayer r:embed="rId3">
                    <a14:imgEffect>
                      <a14:backgroundRemoval t="12794" b="91157" l="53545" r="94974">
                        <a14:foregroundMark x1="75926" y1="31515" x2="75926" y2="31515"/>
                        <a14:foregroundMark x1="87778" y1="24929" x2="87778" y2="24929"/>
                        <a14:foregroundMark x1="83915" y1="17404" x2="83915" y2="17404"/>
                        <a14:foregroundMark x1="86402" y1="37159" x2="86402" y2="37159"/>
                        <a14:foregroundMark x1="82116" y1="21072" x2="82116" y2="21072"/>
                        <a14:foregroundMark x1="71958" y1="66510" x2="71958" y2="66510"/>
                        <a14:foregroundMark x1="57513" y1="91157" x2="57513" y2="91157"/>
                      </a14:backgroundRemoval>
                    </a14:imgEffect>
                  </a14:imgLayer>
                </a14:imgProps>
              </a:ext>
              <a:ext uri="{28A0092B-C50C-407E-A947-70E740481C1C}">
                <a14:useLocalDpi xmlns:a14="http://schemas.microsoft.com/office/drawing/2010/main" val="0"/>
              </a:ext>
            </a:extLst>
          </a:blip>
          <a:srcRect l="50373" t="3204"/>
          <a:stretch>
            <a:fillRect/>
          </a:stretch>
        </p:blipFill>
        <p:spPr>
          <a:xfrm>
            <a:off x="969406" y="2137713"/>
            <a:ext cx="4226646" cy="4636660"/>
          </a:xfrm>
          <a:prstGeom prst="rect">
            <a:avLst/>
          </a:prstGeom>
        </p:spPr>
      </p:pic>
      <p:pic>
        <p:nvPicPr>
          <p:cNvPr id="13" name="图片 12"/>
          <p:cNvPicPr>
            <a:picLocks noChangeAspect="1"/>
          </p:cNvPicPr>
          <p:nvPr/>
        </p:nvPicPr>
        <p:blipFill rotWithShape="1">
          <a:blip r:embed="rId4">
            <a:extLst>
              <a:ext uri="{28A0092B-C50C-407E-A947-70E740481C1C}">
                <a14:useLocalDpi xmlns:a14="http://schemas.microsoft.com/office/drawing/2010/main" val="0"/>
              </a:ext>
            </a:extLst>
          </a:blip>
          <a:srcRect l="52775" t="9866" r="31701" b="75539"/>
          <a:stretch>
            <a:fillRect/>
          </a:stretch>
        </p:blipFill>
        <p:spPr>
          <a:xfrm>
            <a:off x="309036" y="2421573"/>
            <a:ext cx="1322189" cy="699115"/>
          </a:xfrm>
          <a:prstGeom prst="rect">
            <a:avLst/>
          </a:prstGeom>
        </p:spPr>
      </p:pic>
      <p:pic>
        <p:nvPicPr>
          <p:cNvPr id="15" name="图片 14"/>
          <p:cNvPicPr>
            <a:picLocks noChangeAspect="1"/>
          </p:cNvPicPr>
          <p:nvPr/>
        </p:nvPicPr>
        <p:blipFill rotWithShape="1">
          <a:blip r:embed="rId4" cstate="print">
            <a:extLst>
              <a:ext uri="{28A0092B-C50C-407E-A947-70E740481C1C}">
                <a14:useLocalDpi xmlns:a14="http://schemas.microsoft.com/office/drawing/2010/main" val="0"/>
              </a:ext>
            </a:extLst>
          </a:blip>
          <a:srcRect l="52775" t="9866" r="31701" b="75539"/>
          <a:stretch>
            <a:fillRect/>
          </a:stretch>
        </p:blipFill>
        <p:spPr>
          <a:xfrm flipH="1">
            <a:off x="2221750" y="1574571"/>
            <a:ext cx="1140183" cy="602879"/>
          </a:xfrm>
          <a:prstGeom prst="rect">
            <a:avLst/>
          </a:prstGeom>
        </p:spPr>
      </p:pic>
      <p:pic>
        <p:nvPicPr>
          <p:cNvPr id="16" name="图片 15"/>
          <p:cNvPicPr>
            <a:picLocks noChangeAspect="1"/>
          </p:cNvPicPr>
          <p:nvPr/>
        </p:nvPicPr>
        <p:blipFill rotWithShape="1">
          <a:blip r:embed="rId4" cstate="print">
            <a:extLst>
              <a:ext uri="{28A0092B-C50C-407E-A947-70E740481C1C}">
                <a14:useLocalDpi xmlns:a14="http://schemas.microsoft.com/office/drawing/2010/main" val="0"/>
              </a:ext>
            </a:extLst>
          </a:blip>
          <a:srcRect l="52775" t="9866" r="31701" b="75539"/>
          <a:stretch>
            <a:fillRect/>
          </a:stretch>
        </p:blipFill>
        <p:spPr>
          <a:xfrm flipH="1">
            <a:off x="3082729" y="5737381"/>
            <a:ext cx="1140183" cy="602879"/>
          </a:xfrm>
          <a:prstGeom prst="rect">
            <a:avLst/>
          </a:prstGeom>
        </p:spPr>
      </p:pic>
      <p:pic>
        <p:nvPicPr>
          <p:cNvPr id="17" name="图片 16"/>
          <p:cNvPicPr>
            <a:picLocks noChangeAspect="1"/>
          </p:cNvPicPr>
          <p:nvPr/>
        </p:nvPicPr>
        <p:blipFill rotWithShape="1">
          <a:blip r:embed="rId4">
            <a:extLst>
              <a:ext uri="{28A0092B-C50C-407E-A947-70E740481C1C}">
                <a14:useLocalDpi xmlns:a14="http://schemas.microsoft.com/office/drawing/2010/main" val="0"/>
              </a:ext>
            </a:extLst>
          </a:blip>
          <a:srcRect l="52775" t="9866" r="31701" b="75539"/>
          <a:stretch>
            <a:fillRect/>
          </a:stretch>
        </p:blipFill>
        <p:spPr>
          <a:xfrm>
            <a:off x="9363758" y="2291727"/>
            <a:ext cx="1803493" cy="953608"/>
          </a:xfrm>
          <a:prstGeom prst="rect">
            <a:avLst/>
          </a:prstGeom>
        </p:spPr>
      </p:pic>
      <p:sp>
        <p:nvSpPr>
          <p:cNvPr id="14" name="文本框 13"/>
          <p:cNvSpPr txBox="1"/>
          <p:nvPr/>
        </p:nvSpPr>
        <p:spPr>
          <a:xfrm>
            <a:off x="9012864" y="1680172"/>
            <a:ext cx="1486304" cy="1631216"/>
          </a:xfrm>
          <a:prstGeom prst="rect">
            <a:avLst/>
          </a:prstGeom>
          <a:noFill/>
        </p:spPr>
        <p:txBody>
          <a:bodyPr wrap="none" rtlCol="0">
            <a:spAutoFit/>
          </a:bodyPr>
          <a:lstStyle/>
          <a:p>
            <a:r>
              <a:rPr lang="en-US" altLang="zh-CN" sz="10000" dirty="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05</a:t>
            </a:r>
            <a:endParaRPr lang="zh-CN" altLang="en-US" sz="10000" dirty="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invX="1"/>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000"/>
                                            <p:tgtEl>
                                              <p:spTgt spid="12"/>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56" presetClass="path" presetSubtype="0" accel="50000" fill="hold" nodeType="withEffect" p14:presetBounceEnd="13000">
                                      <p:stCondLst>
                                        <p:cond delay="0"/>
                                      </p:stCondLst>
                                      <p:childTnLst>
                                        <p:animMotion origin="layout" path="M 2.08333E-6 3.33333E-6 L -0.31224 -0.08519 " pathEditMode="relative" rAng="0" ptsTypes="AA" p14:bounceEnd="13000">
                                          <p:cBhvr>
                                            <p:cTn id="18" dur="1500" spd="-100000" fill="hold"/>
                                            <p:tgtEl>
                                              <p:spTgt spid="13"/>
                                            </p:tgtEl>
                                            <p:attrNameLst>
                                              <p:attrName>ppt_x</p:attrName>
                                              <p:attrName>ppt_y</p:attrName>
                                            </p:attrNameLst>
                                          </p:cBhvr>
                                          <p:rCtr x="-15612" y="-4259"/>
                                        </p:animMotion>
                                      </p:childTnLst>
                                    </p:cTn>
                                  </p:par>
                                  <p:par>
                                    <p:cTn id="19" presetID="56" presetClass="path" presetSubtype="0" accel="50000" fill="hold" nodeType="withEffect" p14:presetBounceEnd="13000">
                                      <p:stCondLst>
                                        <p:cond delay="0"/>
                                      </p:stCondLst>
                                      <p:childTnLst>
                                        <p:animMotion origin="layout" path="M 3.54167E-6 -3.7037E-7 L -0.19922 -0.06319 " pathEditMode="relative" rAng="0" ptsTypes="AA" p14:bounceEnd="13000">
                                          <p:cBhvr>
                                            <p:cTn id="20" dur="1500" spd="-100000" fill="hold"/>
                                            <p:tgtEl>
                                              <p:spTgt spid="15"/>
                                            </p:tgtEl>
                                            <p:attrNameLst>
                                              <p:attrName>ppt_x</p:attrName>
                                              <p:attrName>ppt_y</p:attrName>
                                            </p:attrNameLst>
                                          </p:cBhvr>
                                          <p:rCtr x="-9961" y="-3171"/>
                                        </p:animMotion>
                                      </p:childTnLst>
                                    </p:cTn>
                                  </p:par>
                                  <p:par>
                                    <p:cTn id="21" presetID="56" presetClass="path" presetSubtype="0" accel="50000" fill="hold" nodeType="withEffect" p14:presetBounceEnd="13000">
                                      <p:stCondLst>
                                        <p:cond delay="0"/>
                                      </p:stCondLst>
                                      <p:childTnLst>
                                        <p:animMotion origin="layout" path="M 3.75E-6 3.33333E-6 L -0.00521 0.73379 " pathEditMode="relative" rAng="0" ptsTypes="AA" p14:bounceEnd="13000">
                                          <p:cBhvr>
                                            <p:cTn id="22" dur="1500" spd="-100000" fill="hold"/>
                                            <p:tgtEl>
                                              <p:spTgt spid="16"/>
                                            </p:tgtEl>
                                            <p:attrNameLst>
                                              <p:attrName>ppt_x</p:attrName>
                                              <p:attrName>ppt_y</p:attrName>
                                            </p:attrNameLst>
                                          </p:cBhvr>
                                          <p:rCtr x="-260" y="36690"/>
                                        </p:animMotion>
                                      </p:childTnLst>
                                    </p:cTn>
                                  </p:par>
                                </p:childTnLst>
                              </p:cTn>
                            </p:par>
                            <p:par>
                              <p:cTn id="23" fill="hold">
                                <p:stCondLst>
                                  <p:cond delay="1000"/>
                                </p:stCondLst>
                                <p:childTnLst>
                                  <p:par>
                                    <p:cTn id="24" presetID="49" presetClass="entr" presetSubtype="0" decel="100000" fill="hold" grpId="0" nodeType="afterEffect">
                                      <p:stCondLst>
                                        <p:cond delay="0"/>
                                      </p:stCondLst>
                                      <p:iterate type="lt">
                                        <p:tmPct val="0"/>
                                      </p:iterate>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 calcmode="lin" valueType="num">
                                          <p:cBhvr>
                                            <p:cTn id="28" dur="750" fill="hold"/>
                                            <p:tgtEl>
                                              <p:spTgt spid="11"/>
                                            </p:tgtEl>
                                            <p:attrNameLst>
                                              <p:attrName>style.rotation</p:attrName>
                                            </p:attrNameLst>
                                          </p:cBhvr>
                                          <p:tavLst>
                                            <p:tav tm="0">
                                              <p:val>
                                                <p:fltVal val="360"/>
                                              </p:val>
                                            </p:tav>
                                            <p:tav tm="100000">
                                              <p:val>
                                                <p:fltVal val="0"/>
                                              </p:val>
                                            </p:tav>
                                          </p:tavLst>
                                        </p:anim>
                                        <p:animEffect transition="in" filter="fade">
                                          <p:cBhvr>
                                            <p:cTn id="29" dur="750"/>
                                            <p:tgtEl>
                                              <p:spTgt spid="11"/>
                                            </p:tgtEl>
                                          </p:cBhvr>
                                        </p:animEffect>
                                      </p:childTnLst>
                                    </p:cTn>
                                  </p:par>
                                  <p:par>
                                    <p:cTn id="30" presetID="23" presetClass="entr" presetSubtype="32" fill="hold" grpId="0" nodeType="withEffect">
                                      <p:stCondLst>
                                        <p:cond delay="500"/>
                                      </p:stCondLst>
                                      <p:iterate type="lt">
                                        <p:tmPct val="10000"/>
                                      </p:iterate>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strVal val="4*#ppt_w"/>
                                              </p:val>
                                            </p:tav>
                                            <p:tav tm="100000">
                                              <p:val>
                                                <p:strVal val="#ppt_w"/>
                                              </p:val>
                                            </p:tav>
                                          </p:tavLst>
                                        </p:anim>
                                        <p:anim calcmode="lin" valueType="num">
                                          <p:cBhvr>
                                            <p:cTn id="33" dur="1000" fill="hold"/>
                                            <p:tgtEl>
                                              <p:spTgt spid="14"/>
                                            </p:tgtEl>
                                            <p:attrNameLst>
                                              <p:attrName>ppt_h</p:attrName>
                                            </p:attrNameLst>
                                          </p:cBhvr>
                                          <p:tavLst>
                                            <p:tav tm="0">
                                              <p:val>
                                                <p:strVal val="4*#ppt_h"/>
                                              </p:val>
                                            </p:tav>
                                            <p:tav tm="100000">
                                              <p:val>
                                                <p:strVal val="#ppt_h"/>
                                              </p:val>
                                            </p:tav>
                                          </p:tavLst>
                                        </p:anim>
                                      </p:childTnLst>
                                    </p:cTn>
                                  </p:par>
                                  <p:par>
                                    <p:cTn id="34" presetID="27" presetClass="emph" presetSubtype="0" fill="remove" grpId="1" nodeType="withEffect">
                                      <p:stCondLst>
                                        <p:cond delay="500"/>
                                      </p:stCondLst>
                                      <p:iterate type="lt">
                                        <p:tmPct val="10000"/>
                                      </p:iterate>
                                      <p:childTnLst>
                                        <p:animClr clrSpc="rgb" dir="cw">
                                          <p:cBhvr override="childStyle">
                                            <p:cTn id="35" dur="500" autoRev="1" fill="remove"/>
                                            <p:tgtEl>
                                              <p:spTgt spid="11"/>
                                            </p:tgtEl>
                                            <p:attrNameLst>
                                              <p:attrName>style.color</p:attrName>
                                            </p:attrNameLst>
                                          </p:cBhvr>
                                          <p:to>
                                            <a:srgbClr val="FFFFFF"/>
                                          </p:to>
                                        </p:animClr>
                                        <p:animClr clrSpc="rgb" dir="cw">
                                          <p:cBhvr>
                                            <p:cTn id="36" dur="500" autoRev="1" fill="remove"/>
                                            <p:tgtEl>
                                              <p:spTgt spid="11"/>
                                            </p:tgtEl>
                                            <p:attrNameLst>
                                              <p:attrName>fillcolor</p:attrName>
                                            </p:attrNameLst>
                                          </p:cBhvr>
                                          <p:to>
                                            <a:srgbClr val="FFFFFF"/>
                                          </p:to>
                                        </p:animClr>
                                        <p:set>
                                          <p:cBhvr>
                                            <p:cTn id="37" dur="500" autoRev="1" fill="remove"/>
                                            <p:tgtEl>
                                              <p:spTgt spid="11"/>
                                            </p:tgtEl>
                                            <p:attrNameLst>
                                              <p:attrName>fill.type</p:attrName>
                                            </p:attrNameLst>
                                          </p:cBhvr>
                                          <p:to>
                                            <p:strVal val="solid"/>
                                          </p:to>
                                        </p:set>
                                        <p:set>
                                          <p:cBhvr>
                                            <p:cTn id="38" dur="500" autoRev="1" fill="remove"/>
                                            <p:tgtEl>
                                              <p:spTgt spid="11"/>
                                            </p:tgtEl>
                                            <p:attrNameLst>
                                              <p:attrName>fill.on</p:attrName>
                                            </p:attrNameLst>
                                          </p:cBhvr>
                                          <p:to>
                                            <p:strVal val="true"/>
                                          </p:to>
                                        </p:set>
                                      </p:childTnLst>
                                    </p:cTn>
                                  </p:par>
                                  <p:par>
                                    <p:cTn id="39" presetID="27" presetClass="emph" presetSubtype="0" fill="remove" grpId="1" nodeType="withEffect">
                                      <p:stCondLst>
                                        <p:cond delay="1000"/>
                                      </p:stCondLst>
                                      <p:iterate type="lt">
                                        <p:tmPct val="10000"/>
                                      </p:iterate>
                                      <p:childTnLst>
                                        <p:animClr clrSpc="rgb" dir="cw">
                                          <p:cBhvr override="childStyle">
                                            <p:cTn id="40" dur="500" autoRev="1" fill="remove"/>
                                            <p:tgtEl>
                                              <p:spTgt spid="14"/>
                                            </p:tgtEl>
                                            <p:attrNameLst>
                                              <p:attrName>style.color</p:attrName>
                                            </p:attrNameLst>
                                          </p:cBhvr>
                                          <p:to>
                                            <a:srgbClr val="FFC000"/>
                                          </p:to>
                                        </p:animClr>
                                        <p:animClr clrSpc="rgb" dir="cw">
                                          <p:cBhvr>
                                            <p:cTn id="41" dur="500" autoRev="1" fill="remove"/>
                                            <p:tgtEl>
                                              <p:spTgt spid="14"/>
                                            </p:tgtEl>
                                            <p:attrNameLst>
                                              <p:attrName>fillcolor</p:attrName>
                                            </p:attrNameLst>
                                          </p:cBhvr>
                                          <p:to>
                                            <a:srgbClr val="FFC000"/>
                                          </p:to>
                                        </p:animClr>
                                        <p:set>
                                          <p:cBhvr>
                                            <p:cTn id="42" dur="500" autoRev="1" fill="remove"/>
                                            <p:tgtEl>
                                              <p:spTgt spid="14"/>
                                            </p:tgtEl>
                                            <p:attrNameLst>
                                              <p:attrName>fill.type</p:attrName>
                                            </p:attrNameLst>
                                          </p:cBhvr>
                                          <p:to>
                                            <p:strVal val="solid"/>
                                          </p:to>
                                        </p:set>
                                        <p:set>
                                          <p:cBhvr>
                                            <p:cTn id="43" dur="500" autoRev="1" fill="remove"/>
                                            <p:tgtEl>
                                              <p:spTgt spid="14"/>
                                            </p:tgtEl>
                                            <p:attrNameLst>
                                              <p:attrName>fill.on</p:attrName>
                                            </p:attrNameLst>
                                          </p:cBhvr>
                                          <p:to>
                                            <p:strVal val="true"/>
                                          </p:to>
                                        </p:set>
                                      </p:childTnLst>
                                    </p:cTn>
                                  </p:par>
                                  <p:par>
                                    <p:cTn id="44" presetID="1" presetClass="entr" presetSubtype="0" fill="hold" nodeType="withEffect">
                                      <p:stCondLst>
                                        <p:cond delay="1750"/>
                                      </p:stCondLst>
                                      <p:childTnLst>
                                        <p:set>
                                          <p:cBhvr>
                                            <p:cTn id="45" dur="1" fill="hold">
                                              <p:stCondLst>
                                                <p:cond delay="0"/>
                                              </p:stCondLst>
                                            </p:cTn>
                                            <p:tgtEl>
                                              <p:spTgt spid="17"/>
                                            </p:tgtEl>
                                            <p:attrNameLst>
                                              <p:attrName>style.visibility</p:attrName>
                                            </p:attrNameLst>
                                          </p:cBhvr>
                                          <p:to>
                                            <p:strVal val="visible"/>
                                          </p:to>
                                        </p:set>
                                      </p:childTnLst>
                                    </p:cTn>
                                  </p:par>
                                  <p:par>
                                    <p:cTn id="46" presetID="56" presetClass="path" presetSubtype="0" accel="50000" fill="hold" nodeType="withEffect" p14:presetBounceEnd="3000">
                                      <p:stCondLst>
                                        <p:cond delay="1750"/>
                                      </p:stCondLst>
                                      <p:childTnLst>
                                        <p:animMotion origin="layout" path="M 2.08333E-6 2.59259E-6 L -0.26654 0.3368 " pathEditMode="relative" rAng="0" ptsTypes="AA" p14:bounceEnd="3000">
                                          <p:cBhvr>
                                            <p:cTn id="47" dur="1500" spd="-100000" fill="hold"/>
                                            <p:tgtEl>
                                              <p:spTgt spid="17"/>
                                            </p:tgtEl>
                                            <p:attrNameLst>
                                              <p:attrName>ppt_x</p:attrName>
                                              <p:attrName>ppt_y</p:attrName>
                                            </p:attrNameLst>
                                          </p:cBhvr>
                                          <p:rCtr x="-13333" y="16829"/>
                                        </p:animMotion>
                                      </p:childTnLst>
                                    </p:cTn>
                                  </p:par>
                                </p:childTnLst>
                              </p:cTn>
                            </p:par>
                            <p:par>
                              <p:cTn id="48" fill="hold">
                                <p:stCondLst>
                                  <p:cond delay="5751"/>
                                </p:stCondLst>
                                <p:childTnLst>
                                  <p:par>
                                    <p:cTn id="49" presetID="26" presetClass="entr" presetSubtype="0" fill="hold" grpId="0" nodeType="afterEffect">
                                      <p:stCondLst>
                                        <p:cond delay="0"/>
                                      </p:stCondLst>
                                      <p:iterate type="lt">
                                        <p:tmPct val="10000"/>
                                      </p:iterate>
                                      <p:childTnLst>
                                        <p:set>
                                          <p:cBhvr>
                                            <p:cTn id="50" dur="1" fill="hold">
                                              <p:stCondLst>
                                                <p:cond delay="0"/>
                                              </p:stCondLst>
                                            </p:cTn>
                                            <p:tgtEl>
                                              <p:spTgt spid="18"/>
                                            </p:tgtEl>
                                            <p:attrNameLst>
                                              <p:attrName>style.visibility</p:attrName>
                                            </p:attrNameLst>
                                          </p:cBhvr>
                                          <p:to>
                                            <p:strVal val="visible"/>
                                          </p:to>
                                        </p:set>
                                        <p:animEffect transition="in" filter="wipe(down)">
                                          <p:cBhvr>
                                            <p:cTn id="51" dur="290">
                                              <p:stCondLst>
                                                <p:cond delay="0"/>
                                              </p:stCondLst>
                                            </p:cTn>
                                            <p:tgtEl>
                                              <p:spTgt spid="18"/>
                                            </p:tgtEl>
                                          </p:cBhvr>
                                        </p:animEffect>
                                        <p:anim calcmode="lin" valueType="num">
                                          <p:cBhvr>
                                            <p:cTn id="52"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3"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4"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55"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56"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57" dur="13">
                                              <p:stCondLst>
                                                <p:cond delay="325"/>
                                              </p:stCondLst>
                                            </p:cTn>
                                            <p:tgtEl>
                                              <p:spTgt spid="18"/>
                                            </p:tgtEl>
                                          </p:cBhvr>
                                          <p:to x="100000" y="60000"/>
                                        </p:animScale>
                                        <p:animScale>
                                          <p:cBhvr>
                                            <p:cTn id="58" dur="83" decel="50000">
                                              <p:stCondLst>
                                                <p:cond delay="338"/>
                                              </p:stCondLst>
                                            </p:cTn>
                                            <p:tgtEl>
                                              <p:spTgt spid="18"/>
                                            </p:tgtEl>
                                          </p:cBhvr>
                                          <p:to x="100000" y="100000"/>
                                        </p:animScale>
                                        <p:animScale>
                                          <p:cBhvr>
                                            <p:cTn id="59" dur="13">
                                              <p:stCondLst>
                                                <p:cond delay="656"/>
                                              </p:stCondLst>
                                            </p:cTn>
                                            <p:tgtEl>
                                              <p:spTgt spid="18"/>
                                            </p:tgtEl>
                                          </p:cBhvr>
                                          <p:to x="100000" y="80000"/>
                                        </p:animScale>
                                        <p:animScale>
                                          <p:cBhvr>
                                            <p:cTn id="60" dur="83" decel="50000">
                                              <p:stCondLst>
                                                <p:cond delay="669"/>
                                              </p:stCondLst>
                                            </p:cTn>
                                            <p:tgtEl>
                                              <p:spTgt spid="18"/>
                                            </p:tgtEl>
                                          </p:cBhvr>
                                          <p:to x="100000" y="100000"/>
                                        </p:animScale>
                                        <p:animScale>
                                          <p:cBhvr>
                                            <p:cTn id="61" dur="13">
                                              <p:stCondLst>
                                                <p:cond delay="821"/>
                                              </p:stCondLst>
                                            </p:cTn>
                                            <p:tgtEl>
                                              <p:spTgt spid="18"/>
                                            </p:tgtEl>
                                          </p:cBhvr>
                                          <p:to x="100000" y="90000"/>
                                        </p:animScale>
                                        <p:animScale>
                                          <p:cBhvr>
                                            <p:cTn id="62" dur="83" decel="50000">
                                              <p:stCondLst>
                                                <p:cond delay="834"/>
                                              </p:stCondLst>
                                            </p:cTn>
                                            <p:tgtEl>
                                              <p:spTgt spid="18"/>
                                            </p:tgtEl>
                                          </p:cBhvr>
                                          <p:to x="100000" y="100000"/>
                                        </p:animScale>
                                        <p:animScale>
                                          <p:cBhvr>
                                            <p:cTn id="63" dur="13">
                                              <p:stCondLst>
                                                <p:cond delay="904"/>
                                              </p:stCondLst>
                                            </p:cTn>
                                            <p:tgtEl>
                                              <p:spTgt spid="18"/>
                                            </p:tgtEl>
                                          </p:cBhvr>
                                          <p:to x="100000" y="95000"/>
                                        </p:animScale>
                                        <p:animScale>
                                          <p:cBhvr>
                                            <p:cTn id="64" dur="83" decel="50000">
                                              <p:stCondLst>
                                                <p:cond delay="917"/>
                                              </p:stCondLst>
                                            </p:cTn>
                                            <p:tgtEl>
                                              <p:spTgt spid="18"/>
                                            </p:tgtEl>
                                          </p:cBhvr>
                                          <p:to x="100000" y="100000"/>
                                        </p:animScale>
                                      </p:childTnLst>
                                    </p:cTn>
                                  </p:par>
                                  <p:par>
                                    <p:cTn id="65" presetID="27" presetClass="emph" presetSubtype="0" fill="remove" grpId="1" nodeType="withEffect">
                                      <p:stCondLst>
                                        <p:cond delay="0"/>
                                      </p:stCondLst>
                                      <p:iterate type="lt">
                                        <p:tmPct val="10000"/>
                                      </p:iterate>
                                      <p:childTnLst>
                                        <p:animClr clrSpc="rgb" dir="cw">
                                          <p:cBhvr override="childStyle">
                                            <p:cTn id="66" dur="500" autoRev="1" fill="remove"/>
                                            <p:tgtEl>
                                              <p:spTgt spid="18"/>
                                            </p:tgtEl>
                                            <p:attrNameLst>
                                              <p:attrName>style.color</p:attrName>
                                            </p:attrNameLst>
                                          </p:cBhvr>
                                          <p:to>
                                            <a:srgbClr val="FFC740"/>
                                          </p:to>
                                        </p:animClr>
                                        <p:animClr clrSpc="rgb" dir="cw">
                                          <p:cBhvr>
                                            <p:cTn id="67" dur="500" autoRev="1" fill="remove"/>
                                            <p:tgtEl>
                                              <p:spTgt spid="18"/>
                                            </p:tgtEl>
                                            <p:attrNameLst>
                                              <p:attrName>fillcolor</p:attrName>
                                            </p:attrNameLst>
                                          </p:cBhvr>
                                          <p:to>
                                            <a:srgbClr val="FFC740"/>
                                          </p:to>
                                        </p:animClr>
                                        <p:set>
                                          <p:cBhvr>
                                            <p:cTn id="68" dur="500" autoRev="1" fill="remove"/>
                                            <p:tgtEl>
                                              <p:spTgt spid="18"/>
                                            </p:tgtEl>
                                            <p:attrNameLst>
                                              <p:attrName>fill.type</p:attrName>
                                            </p:attrNameLst>
                                          </p:cBhvr>
                                          <p:to>
                                            <p:strVal val="solid"/>
                                          </p:to>
                                        </p:set>
                                        <p:set>
                                          <p:cBhvr>
                                            <p:cTn id="69" dur="500" autoRev="1" fill="remove"/>
                                            <p:tgtEl>
                                              <p:spTgt spid="18"/>
                                            </p:tgtEl>
                                            <p:attrNameLst>
                                              <p:attrName>fill.on</p:attrName>
                                            </p:attrNameLst>
                                          </p:cBhvr>
                                          <p:to>
                                            <p:strVal val="true"/>
                                          </p:to>
                                        </p:set>
                                      </p:childTnLst>
                                    </p:cTn>
                                  </p:par>
                                  <p:par>
                                    <p:cTn id="70" presetID="21" presetClass="entr" presetSubtype="1"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heel(1)">
                                          <p:cBhvr>
                                            <p:cTn id="72" dur="1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8" grpId="0"/>
          <p:bldP spid="18" grpId="1"/>
          <p:bldP spid="20" grpId="0" animBg="1"/>
          <p:bldP spid="14" grpId="0"/>
          <p:bldP spid="14"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000"/>
                                            <p:tgtEl>
                                              <p:spTgt spid="12"/>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56" presetClass="path" presetSubtype="0" accel="50000" fill="hold" nodeType="withEffect">
                                      <p:stCondLst>
                                        <p:cond delay="0"/>
                                      </p:stCondLst>
                                      <p:childTnLst>
                                        <p:animMotion origin="layout" path="M 2.08333E-6 3.33333E-6 L -0.31224 -0.08519 " pathEditMode="relative" rAng="0" ptsTypes="AA">
                                          <p:cBhvr>
                                            <p:cTn id="18" dur="1500" spd="-100000" fill="hold"/>
                                            <p:tgtEl>
                                              <p:spTgt spid="13"/>
                                            </p:tgtEl>
                                            <p:attrNameLst>
                                              <p:attrName>ppt_x</p:attrName>
                                              <p:attrName>ppt_y</p:attrName>
                                            </p:attrNameLst>
                                          </p:cBhvr>
                                          <p:rCtr x="-15612" y="-4259"/>
                                        </p:animMotion>
                                      </p:childTnLst>
                                    </p:cTn>
                                  </p:par>
                                  <p:par>
                                    <p:cTn id="19" presetID="56" presetClass="path" presetSubtype="0" accel="50000" fill="hold" nodeType="withEffect">
                                      <p:stCondLst>
                                        <p:cond delay="0"/>
                                      </p:stCondLst>
                                      <p:childTnLst>
                                        <p:animMotion origin="layout" path="M 3.54167E-6 -3.7037E-7 L -0.19922 -0.06319 " pathEditMode="relative" rAng="0" ptsTypes="AA">
                                          <p:cBhvr>
                                            <p:cTn id="20" dur="1500" spd="-100000" fill="hold"/>
                                            <p:tgtEl>
                                              <p:spTgt spid="15"/>
                                            </p:tgtEl>
                                            <p:attrNameLst>
                                              <p:attrName>ppt_x</p:attrName>
                                              <p:attrName>ppt_y</p:attrName>
                                            </p:attrNameLst>
                                          </p:cBhvr>
                                          <p:rCtr x="-9961" y="-3171"/>
                                        </p:animMotion>
                                      </p:childTnLst>
                                    </p:cTn>
                                  </p:par>
                                  <p:par>
                                    <p:cTn id="21" presetID="56" presetClass="path" presetSubtype="0" accel="50000" fill="hold" nodeType="withEffect">
                                      <p:stCondLst>
                                        <p:cond delay="0"/>
                                      </p:stCondLst>
                                      <p:childTnLst>
                                        <p:animMotion origin="layout" path="M 3.75E-6 3.33333E-6 L -0.00521 0.73379 " pathEditMode="relative" rAng="0" ptsTypes="AA">
                                          <p:cBhvr>
                                            <p:cTn id="22" dur="1500" spd="-100000" fill="hold"/>
                                            <p:tgtEl>
                                              <p:spTgt spid="16"/>
                                            </p:tgtEl>
                                            <p:attrNameLst>
                                              <p:attrName>ppt_x</p:attrName>
                                              <p:attrName>ppt_y</p:attrName>
                                            </p:attrNameLst>
                                          </p:cBhvr>
                                          <p:rCtr x="-260" y="36690"/>
                                        </p:animMotion>
                                      </p:childTnLst>
                                    </p:cTn>
                                  </p:par>
                                </p:childTnLst>
                              </p:cTn>
                            </p:par>
                            <p:par>
                              <p:cTn id="23" fill="hold">
                                <p:stCondLst>
                                  <p:cond delay="1000"/>
                                </p:stCondLst>
                                <p:childTnLst>
                                  <p:par>
                                    <p:cTn id="24" presetID="49" presetClass="entr" presetSubtype="0" decel="100000" fill="hold" grpId="0" nodeType="afterEffect">
                                      <p:stCondLst>
                                        <p:cond delay="0"/>
                                      </p:stCondLst>
                                      <p:iterate type="lt">
                                        <p:tmPct val="0"/>
                                      </p:iterate>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 calcmode="lin" valueType="num">
                                          <p:cBhvr>
                                            <p:cTn id="28" dur="750" fill="hold"/>
                                            <p:tgtEl>
                                              <p:spTgt spid="11"/>
                                            </p:tgtEl>
                                            <p:attrNameLst>
                                              <p:attrName>style.rotation</p:attrName>
                                            </p:attrNameLst>
                                          </p:cBhvr>
                                          <p:tavLst>
                                            <p:tav tm="0">
                                              <p:val>
                                                <p:fltVal val="360"/>
                                              </p:val>
                                            </p:tav>
                                            <p:tav tm="100000">
                                              <p:val>
                                                <p:fltVal val="0"/>
                                              </p:val>
                                            </p:tav>
                                          </p:tavLst>
                                        </p:anim>
                                        <p:animEffect transition="in" filter="fade">
                                          <p:cBhvr>
                                            <p:cTn id="29" dur="750"/>
                                            <p:tgtEl>
                                              <p:spTgt spid="11"/>
                                            </p:tgtEl>
                                          </p:cBhvr>
                                        </p:animEffect>
                                      </p:childTnLst>
                                    </p:cTn>
                                  </p:par>
                                  <p:par>
                                    <p:cTn id="30" presetID="23" presetClass="entr" presetSubtype="32" fill="hold" grpId="0" nodeType="withEffect">
                                      <p:stCondLst>
                                        <p:cond delay="500"/>
                                      </p:stCondLst>
                                      <p:iterate type="lt">
                                        <p:tmPct val="10000"/>
                                      </p:iterate>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strVal val="4*#ppt_w"/>
                                              </p:val>
                                            </p:tav>
                                            <p:tav tm="100000">
                                              <p:val>
                                                <p:strVal val="#ppt_w"/>
                                              </p:val>
                                            </p:tav>
                                          </p:tavLst>
                                        </p:anim>
                                        <p:anim calcmode="lin" valueType="num">
                                          <p:cBhvr>
                                            <p:cTn id="33" dur="1000" fill="hold"/>
                                            <p:tgtEl>
                                              <p:spTgt spid="14"/>
                                            </p:tgtEl>
                                            <p:attrNameLst>
                                              <p:attrName>ppt_h</p:attrName>
                                            </p:attrNameLst>
                                          </p:cBhvr>
                                          <p:tavLst>
                                            <p:tav tm="0">
                                              <p:val>
                                                <p:strVal val="4*#ppt_h"/>
                                              </p:val>
                                            </p:tav>
                                            <p:tav tm="100000">
                                              <p:val>
                                                <p:strVal val="#ppt_h"/>
                                              </p:val>
                                            </p:tav>
                                          </p:tavLst>
                                        </p:anim>
                                      </p:childTnLst>
                                    </p:cTn>
                                  </p:par>
                                  <p:par>
                                    <p:cTn id="34" presetID="27" presetClass="emph" presetSubtype="0" fill="remove" grpId="1" nodeType="withEffect">
                                      <p:stCondLst>
                                        <p:cond delay="500"/>
                                      </p:stCondLst>
                                      <p:iterate type="lt">
                                        <p:tmPct val="10000"/>
                                      </p:iterate>
                                      <p:childTnLst>
                                        <p:animClr clrSpc="rgb" dir="cw">
                                          <p:cBhvr override="childStyle">
                                            <p:cTn id="35" dur="500" autoRev="1" fill="remove"/>
                                            <p:tgtEl>
                                              <p:spTgt spid="11"/>
                                            </p:tgtEl>
                                            <p:attrNameLst>
                                              <p:attrName>style.color</p:attrName>
                                            </p:attrNameLst>
                                          </p:cBhvr>
                                          <p:to>
                                            <a:srgbClr val="FFFFFF"/>
                                          </p:to>
                                        </p:animClr>
                                        <p:animClr clrSpc="rgb" dir="cw">
                                          <p:cBhvr>
                                            <p:cTn id="36" dur="500" autoRev="1" fill="remove"/>
                                            <p:tgtEl>
                                              <p:spTgt spid="11"/>
                                            </p:tgtEl>
                                            <p:attrNameLst>
                                              <p:attrName>fillcolor</p:attrName>
                                            </p:attrNameLst>
                                          </p:cBhvr>
                                          <p:to>
                                            <a:srgbClr val="FFFFFF"/>
                                          </p:to>
                                        </p:animClr>
                                        <p:set>
                                          <p:cBhvr>
                                            <p:cTn id="37" dur="500" autoRev="1" fill="remove"/>
                                            <p:tgtEl>
                                              <p:spTgt spid="11"/>
                                            </p:tgtEl>
                                            <p:attrNameLst>
                                              <p:attrName>fill.type</p:attrName>
                                            </p:attrNameLst>
                                          </p:cBhvr>
                                          <p:to>
                                            <p:strVal val="solid"/>
                                          </p:to>
                                        </p:set>
                                        <p:set>
                                          <p:cBhvr>
                                            <p:cTn id="38" dur="500" autoRev="1" fill="remove"/>
                                            <p:tgtEl>
                                              <p:spTgt spid="11"/>
                                            </p:tgtEl>
                                            <p:attrNameLst>
                                              <p:attrName>fill.on</p:attrName>
                                            </p:attrNameLst>
                                          </p:cBhvr>
                                          <p:to>
                                            <p:strVal val="true"/>
                                          </p:to>
                                        </p:set>
                                      </p:childTnLst>
                                    </p:cTn>
                                  </p:par>
                                  <p:par>
                                    <p:cTn id="39" presetID="27" presetClass="emph" presetSubtype="0" fill="remove" grpId="1" nodeType="withEffect">
                                      <p:stCondLst>
                                        <p:cond delay="1000"/>
                                      </p:stCondLst>
                                      <p:iterate type="lt">
                                        <p:tmPct val="10000"/>
                                      </p:iterate>
                                      <p:childTnLst>
                                        <p:animClr clrSpc="rgb" dir="cw">
                                          <p:cBhvr override="childStyle">
                                            <p:cTn id="40" dur="500" autoRev="1" fill="remove"/>
                                            <p:tgtEl>
                                              <p:spTgt spid="14"/>
                                            </p:tgtEl>
                                            <p:attrNameLst>
                                              <p:attrName>style.color</p:attrName>
                                            </p:attrNameLst>
                                          </p:cBhvr>
                                          <p:to>
                                            <a:srgbClr val="FFC000"/>
                                          </p:to>
                                        </p:animClr>
                                        <p:animClr clrSpc="rgb" dir="cw">
                                          <p:cBhvr>
                                            <p:cTn id="41" dur="500" autoRev="1" fill="remove"/>
                                            <p:tgtEl>
                                              <p:spTgt spid="14"/>
                                            </p:tgtEl>
                                            <p:attrNameLst>
                                              <p:attrName>fillcolor</p:attrName>
                                            </p:attrNameLst>
                                          </p:cBhvr>
                                          <p:to>
                                            <a:srgbClr val="FFC000"/>
                                          </p:to>
                                        </p:animClr>
                                        <p:set>
                                          <p:cBhvr>
                                            <p:cTn id="42" dur="500" autoRev="1" fill="remove"/>
                                            <p:tgtEl>
                                              <p:spTgt spid="14"/>
                                            </p:tgtEl>
                                            <p:attrNameLst>
                                              <p:attrName>fill.type</p:attrName>
                                            </p:attrNameLst>
                                          </p:cBhvr>
                                          <p:to>
                                            <p:strVal val="solid"/>
                                          </p:to>
                                        </p:set>
                                        <p:set>
                                          <p:cBhvr>
                                            <p:cTn id="43" dur="500" autoRev="1" fill="remove"/>
                                            <p:tgtEl>
                                              <p:spTgt spid="14"/>
                                            </p:tgtEl>
                                            <p:attrNameLst>
                                              <p:attrName>fill.on</p:attrName>
                                            </p:attrNameLst>
                                          </p:cBhvr>
                                          <p:to>
                                            <p:strVal val="true"/>
                                          </p:to>
                                        </p:set>
                                      </p:childTnLst>
                                    </p:cTn>
                                  </p:par>
                                  <p:par>
                                    <p:cTn id="44" presetID="1" presetClass="entr" presetSubtype="0" fill="hold" nodeType="withEffect">
                                      <p:stCondLst>
                                        <p:cond delay="1750"/>
                                      </p:stCondLst>
                                      <p:childTnLst>
                                        <p:set>
                                          <p:cBhvr>
                                            <p:cTn id="45" dur="1" fill="hold">
                                              <p:stCondLst>
                                                <p:cond delay="0"/>
                                              </p:stCondLst>
                                            </p:cTn>
                                            <p:tgtEl>
                                              <p:spTgt spid="17"/>
                                            </p:tgtEl>
                                            <p:attrNameLst>
                                              <p:attrName>style.visibility</p:attrName>
                                            </p:attrNameLst>
                                          </p:cBhvr>
                                          <p:to>
                                            <p:strVal val="visible"/>
                                          </p:to>
                                        </p:set>
                                      </p:childTnLst>
                                    </p:cTn>
                                  </p:par>
                                  <p:par>
                                    <p:cTn id="46" presetID="56" presetClass="path" presetSubtype="0" accel="50000" fill="hold" nodeType="withEffect">
                                      <p:stCondLst>
                                        <p:cond delay="1750"/>
                                      </p:stCondLst>
                                      <p:childTnLst>
                                        <p:animMotion origin="layout" path="M 2.08333E-6 2.59259E-6 L -0.26654 0.3368 " pathEditMode="relative" rAng="0" ptsTypes="AA">
                                          <p:cBhvr>
                                            <p:cTn id="47" dur="1500" spd="-100000" fill="hold"/>
                                            <p:tgtEl>
                                              <p:spTgt spid="17"/>
                                            </p:tgtEl>
                                            <p:attrNameLst>
                                              <p:attrName>ppt_x</p:attrName>
                                              <p:attrName>ppt_y</p:attrName>
                                            </p:attrNameLst>
                                          </p:cBhvr>
                                          <p:rCtr x="-13333" y="16829"/>
                                        </p:animMotion>
                                      </p:childTnLst>
                                    </p:cTn>
                                  </p:par>
                                </p:childTnLst>
                              </p:cTn>
                            </p:par>
                            <p:par>
                              <p:cTn id="48" fill="hold">
                                <p:stCondLst>
                                  <p:cond delay="5751"/>
                                </p:stCondLst>
                                <p:childTnLst>
                                  <p:par>
                                    <p:cTn id="49" presetID="26" presetClass="entr" presetSubtype="0" fill="hold" grpId="0" nodeType="afterEffect">
                                      <p:stCondLst>
                                        <p:cond delay="0"/>
                                      </p:stCondLst>
                                      <p:iterate type="lt">
                                        <p:tmPct val="10000"/>
                                      </p:iterate>
                                      <p:childTnLst>
                                        <p:set>
                                          <p:cBhvr>
                                            <p:cTn id="50" dur="1" fill="hold">
                                              <p:stCondLst>
                                                <p:cond delay="0"/>
                                              </p:stCondLst>
                                            </p:cTn>
                                            <p:tgtEl>
                                              <p:spTgt spid="18"/>
                                            </p:tgtEl>
                                            <p:attrNameLst>
                                              <p:attrName>style.visibility</p:attrName>
                                            </p:attrNameLst>
                                          </p:cBhvr>
                                          <p:to>
                                            <p:strVal val="visible"/>
                                          </p:to>
                                        </p:set>
                                        <p:animEffect transition="in" filter="wipe(down)">
                                          <p:cBhvr>
                                            <p:cTn id="51" dur="290">
                                              <p:stCondLst>
                                                <p:cond delay="0"/>
                                              </p:stCondLst>
                                            </p:cTn>
                                            <p:tgtEl>
                                              <p:spTgt spid="18"/>
                                            </p:tgtEl>
                                          </p:cBhvr>
                                        </p:animEffect>
                                        <p:anim calcmode="lin" valueType="num">
                                          <p:cBhvr>
                                            <p:cTn id="52"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3"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4"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55"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56"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57" dur="13">
                                              <p:stCondLst>
                                                <p:cond delay="325"/>
                                              </p:stCondLst>
                                            </p:cTn>
                                            <p:tgtEl>
                                              <p:spTgt spid="18"/>
                                            </p:tgtEl>
                                          </p:cBhvr>
                                          <p:to x="100000" y="60000"/>
                                        </p:animScale>
                                        <p:animScale>
                                          <p:cBhvr>
                                            <p:cTn id="58" dur="83" decel="50000">
                                              <p:stCondLst>
                                                <p:cond delay="338"/>
                                              </p:stCondLst>
                                            </p:cTn>
                                            <p:tgtEl>
                                              <p:spTgt spid="18"/>
                                            </p:tgtEl>
                                          </p:cBhvr>
                                          <p:to x="100000" y="100000"/>
                                        </p:animScale>
                                        <p:animScale>
                                          <p:cBhvr>
                                            <p:cTn id="59" dur="13">
                                              <p:stCondLst>
                                                <p:cond delay="656"/>
                                              </p:stCondLst>
                                            </p:cTn>
                                            <p:tgtEl>
                                              <p:spTgt spid="18"/>
                                            </p:tgtEl>
                                          </p:cBhvr>
                                          <p:to x="100000" y="80000"/>
                                        </p:animScale>
                                        <p:animScale>
                                          <p:cBhvr>
                                            <p:cTn id="60" dur="83" decel="50000">
                                              <p:stCondLst>
                                                <p:cond delay="669"/>
                                              </p:stCondLst>
                                            </p:cTn>
                                            <p:tgtEl>
                                              <p:spTgt spid="18"/>
                                            </p:tgtEl>
                                          </p:cBhvr>
                                          <p:to x="100000" y="100000"/>
                                        </p:animScale>
                                        <p:animScale>
                                          <p:cBhvr>
                                            <p:cTn id="61" dur="13">
                                              <p:stCondLst>
                                                <p:cond delay="821"/>
                                              </p:stCondLst>
                                            </p:cTn>
                                            <p:tgtEl>
                                              <p:spTgt spid="18"/>
                                            </p:tgtEl>
                                          </p:cBhvr>
                                          <p:to x="100000" y="90000"/>
                                        </p:animScale>
                                        <p:animScale>
                                          <p:cBhvr>
                                            <p:cTn id="62" dur="83" decel="50000">
                                              <p:stCondLst>
                                                <p:cond delay="834"/>
                                              </p:stCondLst>
                                            </p:cTn>
                                            <p:tgtEl>
                                              <p:spTgt spid="18"/>
                                            </p:tgtEl>
                                          </p:cBhvr>
                                          <p:to x="100000" y="100000"/>
                                        </p:animScale>
                                        <p:animScale>
                                          <p:cBhvr>
                                            <p:cTn id="63" dur="13">
                                              <p:stCondLst>
                                                <p:cond delay="904"/>
                                              </p:stCondLst>
                                            </p:cTn>
                                            <p:tgtEl>
                                              <p:spTgt spid="18"/>
                                            </p:tgtEl>
                                          </p:cBhvr>
                                          <p:to x="100000" y="95000"/>
                                        </p:animScale>
                                        <p:animScale>
                                          <p:cBhvr>
                                            <p:cTn id="64" dur="83" decel="50000">
                                              <p:stCondLst>
                                                <p:cond delay="917"/>
                                              </p:stCondLst>
                                            </p:cTn>
                                            <p:tgtEl>
                                              <p:spTgt spid="18"/>
                                            </p:tgtEl>
                                          </p:cBhvr>
                                          <p:to x="100000" y="100000"/>
                                        </p:animScale>
                                      </p:childTnLst>
                                    </p:cTn>
                                  </p:par>
                                  <p:par>
                                    <p:cTn id="65" presetID="27" presetClass="emph" presetSubtype="0" fill="remove" grpId="1" nodeType="withEffect">
                                      <p:stCondLst>
                                        <p:cond delay="0"/>
                                      </p:stCondLst>
                                      <p:iterate type="lt">
                                        <p:tmPct val="10000"/>
                                      </p:iterate>
                                      <p:childTnLst>
                                        <p:animClr clrSpc="rgb" dir="cw">
                                          <p:cBhvr override="childStyle">
                                            <p:cTn id="66" dur="500" autoRev="1" fill="remove"/>
                                            <p:tgtEl>
                                              <p:spTgt spid="18"/>
                                            </p:tgtEl>
                                            <p:attrNameLst>
                                              <p:attrName>style.color</p:attrName>
                                            </p:attrNameLst>
                                          </p:cBhvr>
                                          <p:to>
                                            <a:srgbClr val="FFC740"/>
                                          </p:to>
                                        </p:animClr>
                                        <p:animClr clrSpc="rgb" dir="cw">
                                          <p:cBhvr>
                                            <p:cTn id="67" dur="500" autoRev="1" fill="remove"/>
                                            <p:tgtEl>
                                              <p:spTgt spid="18"/>
                                            </p:tgtEl>
                                            <p:attrNameLst>
                                              <p:attrName>fillcolor</p:attrName>
                                            </p:attrNameLst>
                                          </p:cBhvr>
                                          <p:to>
                                            <a:srgbClr val="FFC740"/>
                                          </p:to>
                                        </p:animClr>
                                        <p:set>
                                          <p:cBhvr>
                                            <p:cTn id="68" dur="500" autoRev="1" fill="remove"/>
                                            <p:tgtEl>
                                              <p:spTgt spid="18"/>
                                            </p:tgtEl>
                                            <p:attrNameLst>
                                              <p:attrName>fill.type</p:attrName>
                                            </p:attrNameLst>
                                          </p:cBhvr>
                                          <p:to>
                                            <p:strVal val="solid"/>
                                          </p:to>
                                        </p:set>
                                        <p:set>
                                          <p:cBhvr>
                                            <p:cTn id="69" dur="500" autoRev="1" fill="remove"/>
                                            <p:tgtEl>
                                              <p:spTgt spid="18"/>
                                            </p:tgtEl>
                                            <p:attrNameLst>
                                              <p:attrName>fill.on</p:attrName>
                                            </p:attrNameLst>
                                          </p:cBhvr>
                                          <p:to>
                                            <p:strVal val="true"/>
                                          </p:to>
                                        </p:set>
                                      </p:childTnLst>
                                    </p:cTn>
                                  </p:par>
                                  <p:par>
                                    <p:cTn id="70" presetID="21" presetClass="entr" presetSubtype="1"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heel(1)">
                                          <p:cBhvr>
                                            <p:cTn id="72" dur="1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8" grpId="0"/>
          <p:bldP spid="18" grpId="1"/>
          <p:bldP spid="20" grpId="0" animBg="1"/>
          <p:bldP spid="14" grpId="0"/>
          <p:bldP spid="14" grpId="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5"/>
          <p:cNvSpPr txBox="1"/>
          <p:nvPr/>
        </p:nvSpPr>
        <p:spPr>
          <a:xfrm>
            <a:off x="1034625" y="4012514"/>
            <a:ext cx="2647064" cy="1586515"/>
          </a:xfrm>
          <a:prstGeom prst="rect">
            <a:avLst/>
          </a:prstGeom>
          <a:noFill/>
        </p:spPr>
        <p:txBody>
          <a:bodyPr anchor="ctr"/>
          <a:lstStyle/>
          <a:p>
            <a:pPr algn="just">
              <a:defRPr/>
            </a:pPr>
            <a:r>
              <a:rPr lang="zh-CN" altLang="en-US" sz="1600" spc="150" dirty="0">
                <a:solidFill>
                  <a:schemeClr val="bg1"/>
                </a:solidFill>
                <a:latin typeface="微软雅黑" panose="020B0503020204020204" pitchFamily="34" charset="-122"/>
                <a:ea typeface="微软雅黑" panose="020B0503020204020204" pitchFamily="34" charset="-122"/>
              </a:rPr>
              <a:t>所以进入团队以后需要进行格式化，需要进行很多操作规范的培训，</a:t>
            </a:r>
          </a:p>
        </p:txBody>
      </p:sp>
      <p:sp>
        <p:nvSpPr>
          <p:cNvPr id="21" name="文本框 18"/>
          <p:cNvSpPr txBox="1"/>
          <p:nvPr/>
        </p:nvSpPr>
        <p:spPr>
          <a:xfrm>
            <a:off x="8249590" y="4235880"/>
            <a:ext cx="2768180" cy="1188000"/>
          </a:xfrm>
          <a:prstGeom prst="rect">
            <a:avLst/>
          </a:prstGeom>
          <a:noFill/>
        </p:spPr>
        <p:txBody>
          <a:bodyPr anchor="ctr"/>
          <a:lstStyle/>
          <a:p>
            <a:pPr algn="just">
              <a:defRPr/>
            </a:pPr>
            <a:r>
              <a:rPr lang="zh-CN" altLang="en-US" sz="1600" spc="150" dirty="0">
                <a:solidFill>
                  <a:schemeClr val="bg1"/>
                </a:solidFill>
                <a:latin typeface="微软雅黑" panose="020B0503020204020204" pitchFamily="34" charset="-122"/>
                <a:ea typeface="微软雅黑" panose="020B0503020204020204" pitchFamily="34" charset="-122"/>
              </a:rPr>
              <a:t>必须非常严格的要求格式化的操作，使大家久而久之形成我们的工作习惯。</a:t>
            </a:r>
          </a:p>
        </p:txBody>
      </p:sp>
      <p:cxnSp>
        <p:nvCxnSpPr>
          <p:cNvPr id="32" name="直接连接符 31"/>
          <p:cNvCxnSpPr/>
          <p:nvPr/>
        </p:nvCxnSpPr>
        <p:spPr>
          <a:xfrm>
            <a:off x="1049614" y="4235880"/>
            <a:ext cx="3372484" cy="0"/>
          </a:xfrm>
          <a:prstGeom prst="line">
            <a:avLst/>
          </a:prstGeom>
          <a:ln>
            <a:solidFill>
              <a:schemeClr val="bg1">
                <a:lumMod val="7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7752716" y="4235880"/>
            <a:ext cx="3372484" cy="0"/>
          </a:xfrm>
          <a:prstGeom prst="line">
            <a:avLst/>
          </a:prstGeom>
          <a:ln>
            <a:solidFill>
              <a:schemeClr val="bg1">
                <a:lumMod val="7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1034624" y="3001933"/>
            <a:ext cx="3372484" cy="0"/>
          </a:xfrm>
          <a:prstGeom prst="line">
            <a:avLst/>
          </a:prstGeom>
          <a:ln>
            <a:solidFill>
              <a:schemeClr val="bg1">
                <a:lumMod val="7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7752716" y="3001933"/>
            <a:ext cx="3372484" cy="0"/>
          </a:xfrm>
          <a:prstGeom prst="line">
            <a:avLst/>
          </a:prstGeom>
          <a:ln>
            <a:solidFill>
              <a:schemeClr val="bg1">
                <a:lumMod val="7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 name="对角圆角矩形 20"/>
          <p:cNvSpPr/>
          <p:nvPr/>
        </p:nvSpPr>
        <p:spPr>
          <a:xfrm>
            <a:off x="4275024" y="2307918"/>
            <a:ext cx="1790928" cy="1188000"/>
          </a:xfrm>
          <a:prstGeom prst="parallelogram">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lIns="131407" tIns="65704" rIns="131407" bIns="65704" anchor="ctr"/>
          <a:lstStyle/>
          <a:p>
            <a:pPr algn="ctr">
              <a:defRPr/>
            </a:pP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rPr>
              <a:t>本地</a:t>
            </a:r>
            <a:endParaRPr lang="en-US" altLang="zh-CN" sz="1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defRPr/>
            </a:pP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rPr>
              <a:t>市场</a:t>
            </a:r>
          </a:p>
        </p:txBody>
      </p:sp>
      <p:sp>
        <p:nvSpPr>
          <p:cNvPr id="7" name="对角圆角矩形 21"/>
          <p:cNvSpPr/>
          <p:nvPr/>
        </p:nvSpPr>
        <p:spPr>
          <a:xfrm flipH="1">
            <a:off x="6134361" y="2310436"/>
            <a:ext cx="1793209" cy="1188000"/>
          </a:xfrm>
          <a:prstGeom prst="parallelogram">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1407" tIns="65704" rIns="131407" bIns="65704" anchor="ctr"/>
          <a:lstStyle/>
          <a:p>
            <a:pPr algn="ctr">
              <a:defRPr/>
            </a:pP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rPr>
              <a:t>周边</a:t>
            </a:r>
            <a:endParaRPr lang="en-US" altLang="zh-CN" sz="1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defRPr/>
            </a:pP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rPr>
              <a:t>市场</a:t>
            </a:r>
          </a:p>
        </p:txBody>
      </p:sp>
      <p:sp>
        <p:nvSpPr>
          <p:cNvPr id="12" name="对角圆角矩形 22"/>
          <p:cNvSpPr/>
          <p:nvPr/>
        </p:nvSpPr>
        <p:spPr>
          <a:xfrm flipH="1">
            <a:off x="4264432" y="3538582"/>
            <a:ext cx="1793209" cy="1188000"/>
          </a:xfrm>
          <a:prstGeom prst="parallelogram">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1407" tIns="65704" rIns="131407" bIns="65704" anchor="ctr"/>
          <a:lstStyle/>
          <a:p>
            <a:pPr algn="ctr">
              <a:defRPr/>
            </a:pP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rPr>
              <a:t>细分</a:t>
            </a:r>
            <a:endParaRPr lang="en-US" altLang="zh-CN" sz="1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defRPr/>
            </a:pP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rPr>
              <a:t>市场</a:t>
            </a:r>
          </a:p>
        </p:txBody>
      </p:sp>
      <p:sp>
        <p:nvSpPr>
          <p:cNvPr id="13" name="对角圆角矩形 23"/>
          <p:cNvSpPr/>
          <p:nvPr/>
        </p:nvSpPr>
        <p:spPr>
          <a:xfrm>
            <a:off x="6118332" y="3538434"/>
            <a:ext cx="1790928" cy="1188000"/>
          </a:xfrm>
          <a:prstGeom prst="parallelogram">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lIns="131407" tIns="65704" rIns="131407" bIns="65704" anchor="ctr"/>
          <a:lstStyle/>
          <a:p>
            <a:pPr algn="ctr">
              <a:defRPr/>
            </a:pP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rPr>
              <a:t>高端</a:t>
            </a:r>
            <a:endParaRPr lang="en-US" altLang="zh-CN" sz="1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defRPr/>
            </a:pP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rPr>
              <a:t>市场</a:t>
            </a:r>
          </a:p>
        </p:txBody>
      </p:sp>
      <p:sp>
        <p:nvSpPr>
          <p:cNvPr id="15" name="文本框 9"/>
          <p:cNvSpPr txBox="1"/>
          <p:nvPr/>
        </p:nvSpPr>
        <p:spPr>
          <a:xfrm>
            <a:off x="1034624" y="1813933"/>
            <a:ext cx="2907787" cy="1188000"/>
          </a:xfrm>
          <a:prstGeom prst="rect">
            <a:avLst/>
          </a:prstGeom>
          <a:noFill/>
        </p:spPr>
        <p:txBody>
          <a:bodyPr anchor="ctr"/>
          <a:lstStyle/>
          <a:p>
            <a:pPr algn="just">
              <a:defRPr/>
            </a:pPr>
            <a:r>
              <a:rPr lang="zh-CN" altLang="en-US" sz="1600" spc="150" dirty="0">
                <a:solidFill>
                  <a:schemeClr val="bg1"/>
                </a:solidFill>
                <a:latin typeface="微软雅黑" panose="020B0503020204020204" pitchFamily="34" charset="-122"/>
                <a:ea typeface="微软雅黑" panose="020B0503020204020204" pitchFamily="34" charset="-122"/>
              </a:rPr>
              <a:t>任何一项工程，都可以分解成为无数个细节，无数个细节严格执行，使其变成一种习惯。</a:t>
            </a:r>
            <a:endParaRPr lang="en-US" altLang="zh-CN" sz="1600" spc="150" dirty="0">
              <a:solidFill>
                <a:schemeClr val="bg1"/>
              </a:solidFill>
              <a:latin typeface="微软雅黑" panose="020B0503020204020204" pitchFamily="34" charset="-122"/>
              <a:ea typeface="微软雅黑" panose="020B0503020204020204" pitchFamily="34" charset="-122"/>
            </a:endParaRPr>
          </a:p>
        </p:txBody>
      </p:sp>
      <p:sp>
        <p:nvSpPr>
          <p:cNvPr id="17" name="文本框 12"/>
          <p:cNvSpPr txBox="1"/>
          <p:nvPr/>
        </p:nvSpPr>
        <p:spPr>
          <a:xfrm>
            <a:off x="8249590" y="1813933"/>
            <a:ext cx="2768180" cy="1188000"/>
          </a:xfrm>
          <a:prstGeom prst="rect">
            <a:avLst/>
          </a:prstGeom>
          <a:noFill/>
        </p:spPr>
        <p:txBody>
          <a:bodyPr anchor="ctr"/>
          <a:lstStyle/>
          <a:p>
            <a:pPr algn="just">
              <a:defRPr/>
            </a:pPr>
            <a:r>
              <a:rPr lang="zh-CN" altLang="en-US" sz="1600" spc="150" dirty="0">
                <a:solidFill>
                  <a:schemeClr val="bg1"/>
                </a:solidFill>
                <a:latin typeface="微软雅黑" panose="020B0503020204020204" pitchFamily="34" charset="-122"/>
                <a:ea typeface="微软雅黑" panose="020B0503020204020204" pitchFamily="34" charset="-122"/>
              </a:rPr>
              <a:t>细节就是习惯，优秀也是一种习惯</a:t>
            </a:r>
            <a:r>
              <a:rPr lang="en-US" altLang="zh-CN" sz="1600" spc="150" dirty="0">
                <a:solidFill>
                  <a:schemeClr val="bg1"/>
                </a:solidFill>
                <a:latin typeface="微软雅黑" panose="020B0503020204020204" pitchFamily="34" charset="-122"/>
                <a:ea typeface="微软雅黑" panose="020B0503020204020204" pitchFamily="34" charset="-122"/>
              </a:rPr>
              <a:t>!</a:t>
            </a:r>
            <a:r>
              <a:rPr lang="zh-CN" altLang="en-US" sz="1600" spc="150" dirty="0">
                <a:solidFill>
                  <a:schemeClr val="bg1"/>
                </a:solidFill>
                <a:latin typeface="微软雅黑" panose="020B0503020204020204" pitchFamily="34" charset="-122"/>
                <a:ea typeface="微软雅黑" panose="020B0503020204020204" pitchFamily="34" charset="-122"/>
              </a:rPr>
              <a:t>汪中求说如何把细节做好，最重要的，第一是认识，第二就是训练。</a:t>
            </a:r>
          </a:p>
        </p:txBody>
      </p:sp>
      <p:sp>
        <p:nvSpPr>
          <p:cNvPr id="28" name="文本框 27"/>
          <p:cNvSpPr txBox="1">
            <a:spLocks noChangeArrowheads="1"/>
          </p:cNvSpPr>
          <p:nvPr/>
        </p:nvSpPr>
        <p:spPr bwMode="auto">
          <a:xfrm>
            <a:off x="4571895" y="484245"/>
            <a:ext cx="30644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a:r>
              <a:rPr lang="zh-CN" altLang="en-US" sz="2200" dirty="0">
                <a:solidFill>
                  <a:schemeClr val="bg1"/>
                </a:solidFill>
                <a:latin typeface="微软雅黑" panose="020B0503020204020204" pitchFamily="34" charset="-122"/>
                <a:ea typeface="微软雅黑" panose="020B0503020204020204" pitchFamily="34" charset="-122"/>
              </a:rPr>
              <a:t>细节来自于习惯</a:t>
            </a:r>
          </a:p>
        </p:txBody>
      </p:sp>
      <p:grpSp>
        <p:nvGrpSpPr>
          <p:cNvPr id="29" name="组合 28"/>
          <p:cNvGrpSpPr/>
          <p:nvPr/>
        </p:nvGrpSpPr>
        <p:grpSpPr>
          <a:xfrm>
            <a:off x="5712442" y="0"/>
            <a:ext cx="730990" cy="436632"/>
            <a:chOff x="5712442" y="0"/>
            <a:chExt cx="730990" cy="436632"/>
          </a:xfrm>
        </p:grpSpPr>
        <p:sp>
          <p:nvSpPr>
            <p:cNvPr id="30" name="流程图: 离页连接符 29"/>
            <p:cNvSpPr/>
            <p:nvPr/>
          </p:nvSpPr>
          <p:spPr>
            <a:xfrm>
              <a:off x="5712442" y="0"/>
              <a:ext cx="641131" cy="430887"/>
            </a:xfrm>
            <a:prstGeom prst="flowChartOffpageConnector">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a:spLocks noChangeArrowheads="1"/>
            </p:cNvSpPr>
            <p:nvPr/>
          </p:nvSpPr>
          <p:spPr bwMode="auto">
            <a:xfrm>
              <a:off x="5764822" y="5745"/>
              <a:ext cx="6786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200" dirty="0">
                  <a:solidFill>
                    <a:schemeClr val="bg1"/>
                  </a:solidFill>
                  <a:latin typeface="微软雅黑" panose="020B0503020204020204" pitchFamily="34" charset="-122"/>
                  <a:ea typeface="微软雅黑" panose="020B0503020204020204" pitchFamily="34" charset="-122"/>
                </a:rPr>
                <a:t>05</a:t>
              </a:r>
              <a:endParaRPr lang="zh-CN" altLang="en-US" sz="22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invX="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p:tgtEl>
                                          <p:spTgt spid="28"/>
                                        </p:tgtEl>
                                        <p:attrNameLst>
                                          <p:attrName>ppt_y</p:attrName>
                                        </p:attrNameLst>
                                      </p:cBhvr>
                                      <p:tavLst>
                                        <p:tav tm="0">
                                          <p:val>
                                            <p:strVal val="#ppt_y-#ppt_h*1.125000"/>
                                          </p:val>
                                        </p:tav>
                                        <p:tav tm="100000">
                                          <p:val>
                                            <p:strVal val="#ppt_y"/>
                                          </p:val>
                                        </p:tav>
                                      </p:tavLst>
                                    </p:anim>
                                    <p:animEffect transition="in" filter="wipe(down)">
                                      <p:cBhvr>
                                        <p:cTn id="8" dur="500"/>
                                        <p:tgtEl>
                                          <p:spTgt spid="28"/>
                                        </p:tgtEl>
                                      </p:cBhvr>
                                    </p:animEffect>
                                  </p:childTnLst>
                                </p:cTn>
                              </p:par>
                              <p:par>
                                <p:cTn id="9" presetID="2" presetClass="entr" presetSubtype="9"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0-#ppt_w/2"/>
                                          </p:val>
                                        </p:tav>
                                        <p:tav tm="100000">
                                          <p:val>
                                            <p:strVal val="#ppt_x"/>
                                          </p:val>
                                        </p:tav>
                                      </p:tavLst>
                                    </p:anim>
                                    <p:anim calcmode="lin" valueType="num">
                                      <p:cBhvr additive="base">
                                        <p:cTn id="12" dur="75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2" fill="hold" grpId="0" nodeType="withEffect">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750" fill="hold"/>
                                        <p:tgtEl>
                                          <p:spTgt spid="12"/>
                                        </p:tgtEl>
                                        <p:attrNameLst>
                                          <p:attrName>ppt_x</p:attrName>
                                        </p:attrNameLst>
                                      </p:cBhvr>
                                      <p:tavLst>
                                        <p:tav tm="0">
                                          <p:val>
                                            <p:strVal val="0-#ppt_w/2"/>
                                          </p:val>
                                        </p:tav>
                                        <p:tav tm="100000">
                                          <p:val>
                                            <p:strVal val="#ppt_x"/>
                                          </p:val>
                                        </p:tav>
                                      </p:tavLst>
                                    </p:anim>
                                    <p:anim calcmode="lin" valueType="num">
                                      <p:cBhvr additive="base">
                                        <p:cTn id="16" dur="75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3" fill="hold" grpId="0" nodeType="withEffect">
                                  <p:stCondLst>
                                    <p:cond delay="5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750" fill="hold"/>
                                        <p:tgtEl>
                                          <p:spTgt spid="7"/>
                                        </p:tgtEl>
                                        <p:attrNameLst>
                                          <p:attrName>ppt_x</p:attrName>
                                        </p:attrNameLst>
                                      </p:cBhvr>
                                      <p:tavLst>
                                        <p:tav tm="0">
                                          <p:val>
                                            <p:strVal val="1+#ppt_w/2"/>
                                          </p:val>
                                        </p:tav>
                                        <p:tav tm="100000">
                                          <p:val>
                                            <p:strVal val="#ppt_x"/>
                                          </p:val>
                                        </p:tav>
                                      </p:tavLst>
                                    </p:anim>
                                    <p:anim calcmode="lin" valueType="num">
                                      <p:cBhvr additive="base">
                                        <p:cTn id="20" dur="750" fill="hold"/>
                                        <p:tgtEl>
                                          <p:spTgt spid="7"/>
                                        </p:tgtEl>
                                        <p:attrNameLst>
                                          <p:attrName>ppt_y</p:attrName>
                                        </p:attrNameLst>
                                      </p:cBhvr>
                                      <p:tavLst>
                                        <p:tav tm="0">
                                          <p:val>
                                            <p:strVal val="0-#ppt_h/2"/>
                                          </p:val>
                                        </p:tav>
                                        <p:tav tm="100000">
                                          <p:val>
                                            <p:strVal val="#ppt_y"/>
                                          </p:val>
                                        </p:tav>
                                      </p:tavLst>
                                    </p:anim>
                                  </p:childTnLst>
                                </p:cTn>
                              </p:par>
                              <p:par>
                                <p:cTn id="21" presetID="2" presetClass="entr" presetSubtype="6" fill="hold" grpId="0" nodeType="withEffect">
                                  <p:stCondLst>
                                    <p:cond delay="5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750" fill="hold"/>
                                        <p:tgtEl>
                                          <p:spTgt spid="13"/>
                                        </p:tgtEl>
                                        <p:attrNameLst>
                                          <p:attrName>ppt_x</p:attrName>
                                        </p:attrNameLst>
                                      </p:cBhvr>
                                      <p:tavLst>
                                        <p:tav tm="0">
                                          <p:val>
                                            <p:strVal val="1+#ppt_w/2"/>
                                          </p:val>
                                        </p:tav>
                                        <p:tav tm="100000">
                                          <p:val>
                                            <p:strVal val="#ppt_x"/>
                                          </p:val>
                                        </p:tav>
                                      </p:tavLst>
                                    </p:anim>
                                    <p:anim calcmode="lin" valueType="num">
                                      <p:cBhvr additive="base">
                                        <p:cTn id="24" dur="750" fill="hold"/>
                                        <p:tgtEl>
                                          <p:spTgt spid="13"/>
                                        </p:tgtEl>
                                        <p:attrNameLst>
                                          <p:attrName>ppt_y</p:attrName>
                                        </p:attrNameLst>
                                      </p:cBhvr>
                                      <p:tavLst>
                                        <p:tav tm="0">
                                          <p:val>
                                            <p:strVal val="1+#ppt_h/2"/>
                                          </p:val>
                                        </p:tav>
                                        <p:tav tm="100000">
                                          <p:val>
                                            <p:strVal val="#ppt_y"/>
                                          </p:val>
                                        </p:tav>
                                      </p:tavLst>
                                    </p:anim>
                                  </p:childTnLst>
                                </p:cTn>
                              </p:par>
                              <p:par>
                                <p:cTn id="25" presetID="22" presetClass="entr" presetSubtype="2" fill="hold" nodeType="withEffect">
                                  <p:stCondLst>
                                    <p:cond delay="1250"/>
                                  </p:stCondLst>
                                  <p:childTnLst>
                                    <p:set>
                                      <p:cBhvr>
                                        <p:cTn id="26" dur="1" fill="hold">
                                          <p:stCondLst>
                                            <p:cond delay="0"/>
                                          </p:stCondLst>
                                        </p:cTn>
                                        <p:tgtEl>
                                          <p:spTgt spid="4"/>
                                        </p:tgtEl>
                                        <p:attrNameLst>
                                          <p:attrName>style.visibility</p:attrName>
                                        </p:attrNameLst>
                                      </p:cBhvr>
                                      <p:to>
                                        <p:strVal val="visible"/>
                                      </p:to>
                                    </p:set>
                                    <p:animEffect transition="in" filter="wipe(right)">
                                      <p:cBhvr>
                                        <p:cTn id="27" dur="750"/>
                                        <p:tgtEl>
                                          <p:spTgt spid="4"/>
                                        </p:tgtEl>
                                      </p:cBhvr>
                                    </p:animEffect>
                                  </p:childTnLst>
                                </p:cTn>
                              </p:par>
                              <p:par>
                                <p:cTn id="28" presetID="22" presetClass="entr" presetSubtype="2" fill="hold" nodeType="withEffect">
                                  <p:stCondLst>
                                    <p:cond delay="1250"/>
                                  </p:stCondLst>
                                  <p:childTnLst>
                                    <p:set>
                                      <p:cBhvr>
                                        <p:cTn id="29" dur="1" fill="hold">
                                          <p:stCondLst>
                                            <p:cond delay="0"/>
                                          </p:stCondLst>
                                        </p:cTn>
                                        <p:tgtEl>
                                          <p:spTgt spid="32"/>
                                        </p:tgtEl>
                                        <p:attrNameLst>
                                          <p:attrName>style.visibility</p:attrName>
                                        </p:attrNameLst>
                                      </p:cBhvr>
                                      <p:to>
                                        <p:strVal val="visible"/>
                                      </p:to>
                                    </p:set>
                                    <p:animEffect transition="in" filter="wipe(right)">
                                      <p:cBhvr>
                                        <p:cTn id="30" dur="750"/>
                                        <p:tgtEl>
                                          <p:spTgt spid="32"/>
                                        </p:tgtEl>
                                      </p:cBhvr>
                                    </p:animEffect>
                                  </p:childTnLst>
                                </p:cTn>
                              </p:par>
                              <p:par>
                                <p:cTn id="31" presetID="22" presetClass="entr" presetSubtype="8" fill="hold" nodeType="withEffect">
                                  <p:stCondLst>
                                    <p:cond delay="1250"/>
                                  </p:stCondLst>
                                  <p:childTnLst>
                                    <p:set>
                                      <p:cBhvr>
                                        <p:cTn id="32" dur="1" fill="hold">
                                          <p:stCondLst>
                                            <p:cond delay="0"/>
                                          </p:stCondLst>
                                        </p:cTn>
                                        <p:tgtEl>
                                          <p:spTgt spid="33"/>
                                        </p:tgtEl>
                                        <p:attrNameLst>
                                          <p:attrName>style.visibility</p:attrName>
                                        </p:attrNameLst>
                                      </p:cBhvr>
                                      <p:to>
                                        <p:strVal val="visible"/>
                                      </p:to>
                                    </p:set>
                                    <p:animEffect transition="in" filter="wipe(left)">
                                      <p:cBhvr>
                                        <p:cTn id="33" dur="750"/>
                                        <p:tgtEl>
                                          <p:spTgt spid="33"/>
                                        </p:tgtEl>
                                      </p:cBhvr>
                                    </p:animEffect>
                                  </p:childTnLst>
                                </p:cTn>
                              </p:par>
                              <p:par>
                                <p:cTn id="34" presetID="22" presetClass="entr" presetSubtype="8" fill="hold" nodeType="withEffect">
                                  <p:stCondLst>
                                    <p:cond delay="1250"/>
                                  </p:stCondLst>
                                  <p:childTnLst>
                                    <p:set>
                                      <p:cBhvr>
                                        <p:cTn id="35" dur="1" fill="hold">
                                          <p:stCondLst>
                                            <p:cond delay="0"/>
                                          </p:stCondLst>
                                        </p:cTn>
                                        <p:tgtEl>
                                          <p:spTgt spid="34"/>
                                        </p:tgtEl>
                                        <p:attrNameLst>
                                          <p:attrName>style.visibility</p:attrName>
                                        </p:attrNameLst>
                                      </p:cBhvr>
                                      <p:to>
                                        <p:strVal val="visible"/>
                                      </p:to>
                                    </p:set>
                                    <p:animEffect transition="in" filter="wipe(left)">
                                      <p:cBhvr>
                                        <p:cTn id="36" dur="750"/>
                                        <p:tgtEl>
                                          <p:spTgt spid="34"/>
                                        </p:tgtEl>
                                      </p:cBhvr>
                                    </p:animEffect>
                                  </p:childTnLst>
                                </p:cTn>
                              </p:par>
                              <p:par>
                                <p:cTn id="37" presetID="50" presetClass="entr" presetSubtype="0" decel="100000" fill="hold" grpId="0" nodeType="withEffect">
                                  <p:stCondLst>
                                    <p:cond delay="2000"/>
                                  </p:stCondLst>
                                  <p:childTnLst>
                                    <p:set>
                                      <p:cBhvr>
                                        <p:cTn id="38" dur="1" fill="hold">
                                          <p:stCondLst>
                                            <p:cond delay="0"/>
                                          </p:stCondLst>
                                        </p:cTn>
                                        <p:tgtEl>
                                          <p:spTgt spid="15"/>
                                        </p:tgtEl>
                                        <p:attrNameLst>
                                          <p:attrName>style.visibility</p:attrName>
                                        </p:attrNameLst>
                                      </p:cBhvr>
                                      <p:to>
                                        <p:strVal val="visible"/>
                                      </p:to>
                                    </p:set>
                                    <p:anim calcmode="lin" valueType="num">
                                      <p:cBhvr>
                                        <p:cTn id="39" dur="750" fill="hold"/>
                                        <p:tgtEl>
                                          <p:spTgt spid="15"/>
                                        </p:tgtEl>
                                        <p:attrNameLst>
                                          <p:attrName>ppt_w</p:attrName>
                                        </p:attrNameLst>
                                      </p:cBhvr>
                                      <p:tavLst>
                                        <p:tav tm="0">
                                          <p:val>
                                            <p:strVal val="#ppt_w+.3"/>
                                          </p:val>
                                        </p:tav>
                                        <p:tav tm="100000">
                                          <p:val>
                                            <p:strVal val="#ppt_w"/>
                                          </p:val>
                                        </p:tav>
                                      </p:tavLst>
                                    </p:anim>
                                    <p:anim calcmode="lin" valueType="num">
                                      <p:cBhvr>
                                        <p:cTn id="40" dur="750" fill="hold"/>
                                        <p:tgtEl>
                                          <p:spTgt spid="15"/>
                                        </p:tgtEl>
                                        <p:attrNameLst>
                                          <p:attrName>ppt_h</p:attrName>
                                        </p:attrNameLst>
                                      </p:cBhvr>
                                      <p:tavLst>
                                        <p:tav tm="0">
                                          <p:val>
                                            <p:strVal val="#ppt_h"/>
                                          </p:val>
                                        </p:tav>
                                        <p:tav tm="100000">
                                          <p:val>
                                            <p:strVal val="#ppt_h"/>
                                          </p:val>
                                        </p:tav>
                                      </p:tavLst>
                                    </p:anim>
                                    <p:animEffect transition="in" filter="fade">
                                      <p:cBhvr>
                                        <p:cTn id="41" dur="750"/>
                                        <p:tgtEl>
                                          <p:spTgt spid="15"/>
                                        </p:tgtEl>
                                      </p:cBhvr>
                                    </p:animEffect>
                                  </p:childTnLst>
                                </p:cTn>
                              </p:par>
                              <p:par>
                                <p:cTn id="42" presetID="50" presetClass="entr" presetSubtype="0" decel="100000" fill="hold" grpId="0" nodeType="withEffect">
                                  <p:stCondLst>
                                    <p:cond delay="2500"/>
                                  </p:stCondLst>
                                  <p:childTnLst>
                                    <p:set>
                                      <p:cBhvr>
                                        <p:cTn id="43" dur="1" fill="hold">
                                          <p:stCondLst>
                                            <p:cond delay="0"/>
                                          </p:stCondLst>
                                        </p:cTn>
                                        <p:tgtEl>
                                          <p:spTgt spid="19"/>
                                        </p:tgtEl>
                                        <p:attrNameLst>
                                          <p:attrName>style.visibility</p:attrName>
                                        </p:attrNameLst>
                                      </p:cBhvr>
                                      <p:to>
                                        <p:strVal val="visible"/>
                                      </p:to>
                                    </p:set>
                                    <p:anim calcmode="lin" valueType="num">
                                      <p:cBhvr>
                                        <p:cTn id="44" dur="750" fill="hold"/>
                                        <p:tgtEl>
                                          <p:spTgt spid="19"/>
                                        </p:tgtEl>
                                        <p:attrNameLst>
                                          <p:attrName>ppt_w</p:attrName>
                                        </p:attrNameLst>
                                      </p:cBhvr>
                                      <p:tavLst>
                                        <p:tav tm="0">
                                          <p:val>
                                            <p:strVal val="#ppt_w+.3"/>
                                          </p:val>
                                        </p:tav>
                                        <p:tav tm="100000">
                                          <p:val>
                                            <p:strVal val="#ppt_w"/>
                                          </p:val>
                                        </p:tav>
                                      </p:tavLst>
                                    </p:anim>
                                    <p:anim calcmode="lin" valueType="num">
                                      <p:cBhvr>
                                        <p:cTn id="45" dur="750" fill="hold"/>
                                        <p:tgtEl>
                                          <p:spTgt spid="19"/>
                                        </p:tgtEl>
                                        <p:attrNameLst>
                                          <p:attrName>ppt_h</p:attrName>
                                        </p:attrNameLst>
                                      </p:cBhvr>
                                      <p:tavLst>
                                        <p:tav tm="0">
                                          <p:val>
                                            <p:strVal val="#ppt_h"/>
                                          </p:val>
                                        </p:tav>
                                        <p:tav tm="100000">
                                          <p:val>
                                            <p:strVal val="#ppt_h"/>
                                          </p:val>
                                        </p:tav>
                                      </p:tavLst>
                                    </p:anim>
                                    <p:animEffect transition="in" filter="fade">
                                      <p:cBhvr>
                                        <p:cTn id="46" dur="750"/>
                                        <p:tgtEl>
                                          <p:spTgt spid="19"/>
                                        </p:tgtEl>
                                      </p:cBhvr>
                                    </p:animEffect>
                                  </p:childTnLst>
                                </p:cTn>
                              </p:par>
                              <p:par>
                                <p:cTn id="47" presetID="50" presetClass="entr" presetSubtype="0" decel="100000" fill="hold" grpId="0" nodeType="withEffect">
                                  <p:stCondLst>
                                    <p:cond delay="3000"/>
                                  </p:stCondLst>
                                  <p:childTnLst>
                                    <p:set>
                                      <p:cBhvr>
                                        <p:cTn id="48" dur="1" fill="hold">
                                          <p:stCondLst>
                                            <p:cond delay="0"/>
                                          </p:stCondLst>
                                        </p:cTn>
                                        <p:tgtEl>
                                          <p:spTgt spid="17"/>
                                        </p:tgtEl>
                                        <p:attrNameLst>
                                          <p:attrName>style.visibility</p:attrName>
                                        </p:attrNameLst>
                                      </p:cBhvr>
                                      <p:to>
                                        <p:strVal val="visible"/>
                                      </p:to>
                                    </p:set>
                                    <p:anim calcmode="lin" valueType="num">
                                      <p:cBhvr>
                                        <p:cTn id="49" dur="750" fill="hold"/>
                                        <p:tgtEl>
                                          <p:spTgt spid="17"/>
                                        </p:tgtEl>
                                        <p:attrNameLst>
                                          <p:attrName>ppt_w</p:attrName>
                                        </p:attrNameLst>
                                      </p:cBhvr>
                                      <p:tavLst>
                                        <p:tav tm="0">
                                          <p:val>
                                            <p:strVal val="#ppt_w+.3"/>
                                          </p:val>
                                        </p:tav>
                                        <p:tav tm="100000">
                                          <p:val>
                                            <p:strVal val="#ppt_w"/>
                                          </p:val>
                                        </p:tav>
                                      </p:tavLst>
                                    </p:anim>
                                    <p:anim calcmode="lin" valueType="num">
                                      <p:cBhvr>
                                        <p:cTn id="50" dur="750" fill="hold"/>
                                        <p:tgtEl>
                                          <p:spTgt spid="17"/>
                                        </p:tgtEl>
                                        <p:attrNameLst>
                                          <p:attrName>ppt_h</p:attrName>
                                        </p:attrNameLst>
                                      </p:cBhvr>
                                      <p:tavLst>
                                        <p:tav tm="0">
                                          <p:val>
                                            <p:strVal val="#ppt_h"/>
                                          </p:val>
                                        </p:tav>
                                        <p:tav tm="100000">
                                          <p:val>
                                            <p:strVal val="#ppt_h"/>
                                          </p:val>
                                        </p:tav>
                                      </p:tavLst>
                                    </p:anim>
                                    <p:animEffect transition="in" filter="fade">
                                      <p:cBhvr>
                                        <p:cTn id="51" dur="750"/>
                                        <p:tgtEl>
                                          <p:spTgt spid="17"/>
                                        </p:tgtEl>
                                      </p:cBhvr>
                                    </p:animEffect>
                                  </p:childTnLst>
                                </p:cTn>
                              </p:par>
                              <p:par>
                                <p:cTn id="52" presetID="50" presetClass="entr" presetSubtype="0" decel="100000" fill="hold" grpId="0" nodeType="withEffect">
                                  <p:stCondLst>
                                    <p:cond delay="3500"/>
                                  </p:stCondLst>
                                  <p:childTnLst>
                                    <p:set>
                                      <p:cBhvr>
                                        <p:cTn id="53" dur="1" fill="hold">
                                          <p:stCondLst>
                                            <p:cond delay="0"/>
                                          </p:stCondLst>
                                        </p:cTn>
                                        <p:tgtEl>
                                          <p:spTgt spid="21"/>
                                        </p:tgtEl>
                                        <p:attrNameLst>
                                          <p:attrName>style.visibility</p:attrName>
                                        </p:attrNameLst>
                                      </p:cBhvr>
                                      <p:to>
                                        <p:strVal val="visible"/>
                                      </p:to>
                                    </p:set>
                                    <p:anim calcmode="lin" valueType="num">
                                      <p:cBhvr>
                                        <p:cTn id="54" dur="750" fill="hold"/>
                                        <p:tgtEl>
                                          <p:spTgt spid="21"/>
                                        </p:tgtEl>
                                        <p:attrNameLst>
                                          <p:attrName>ppt_w</p:attrName>
                                        </p:attrNameLst>
                                      </p:cBhvr>
                                      <p:tavLst>
                                        <p:tav tm="0">
                                          <p:val>
                                            <p:strVal val="#ppt_w+.3"/>
                                          </p:val>
                                        </p:tav>
                                        <p:tav tm="100000">
                                          <p:val>
                                            <p:strVal val="#ppt_w"/>
                                          </p:val>
                                        </p:tav>
                                      </p:tavLst>
                                    </p:anim>
                                    <p:anim calcmode="lin" valueType="num">
                                      <p:cBhvr>
                                        <p:cTn id="55" dur="750" fill="hold"/>
                                        <p:tgtEl>
                                          <p:spTgt spid="21"/>
                                        </p:tgtEl>
                                        <p:attrNameLst>
                                          <p:attrName>ppt_h</p:attrName>
                                        </p:attrNameLst>
                                      </p:cBhvr>
                                      <p:tavLst>
                                        <p:tav tm="0">
                                          <p:val>
                                            <p:strVal val="#ppt_h"/>
                                          </p:val>
                                        </p:tav>
                                        <p:tav tm="100000">
                                          <p:val>
                                            <p:strVal val="#ppt_h"/>
                                          </p:val>
                                        </p:tav>
                                      </p:tavLst>
                                    </p:anim>
                                    <p:animEffect transition="in" filter="fade">
                                      <p:cBhvr>
                                        <p:cTn id="56"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6" grpId="0" animBg="1"/>
      <p:bldP spid="7" grpId="0" animBg="1"/>
      <p:bldP spid="12" grpId="0" animBg="1"/>
      <p:bldP spid="13" grpId="0" animBg="1"/>
      <p:bldP spid="15" grpId="0"/>
      <p:bldP spid="17"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l="34723" r="13428"/>
          <a:stretch>
            <a:fillRect/>
          </a:stretch>
        </p:blipFill>
        <p:spPr>
          <a:xfrm>
            <a:off x="778612" y="1418989"/>
            <a:ext cx="3595302" cy="4800600"/>
          </a:xfrm>
          <a:prstGeom prst="rect">
            <a:avLst/>
          </a:prstGeom>
        </p:spPr>
      </p:pic>
      <p:grpSp>
        <p:nvGrpSpPr>
          <p:cNvPr id="2" name="组合 1"/>
          <p:cNvGrpSpPr/>
          <p:nvPr/>
        </p:nvGrpSpPr>
        <p:grpSpPr>
          <a:xfrm>
            <a:off x="3792120" y="2401788"/>
            <a:ext cx="2551849" cy="861776"/>
            <a:chOff x="3792120" y="2401788"/>
            <a:chExt cx="2551849" cy="861776"/>
          </a:xfrm>
        </p:grpSpPr>
        <p:grpSp>
          <p:nvGrpSpPr>
            <p:cNvPr id="5" name="组合 4"/>
            <p:cNvGrpSpPr/>
            <p:nvPr/>
          </p:nvGrpSpPr>
          <p:grpSpPr>
            <a:xfrm>
              <a:off x="4020704" y="2401788"/>
              <a:ext cx="2323265" cy="861776"/>
              <a:chOff x="2353456" y="2176936"/>
              <a:chExt cx="2323265" cy="861776"/>
            </a:xfrm>
          </p:grpSpPr>
          <p:sp>
            <p:nvSpPr>
              <p:cNvPr id="3" name="箭头: 五边形 2"/>
              <p:cNvSpPr/>
              <p:nvPr/>
            </p:nvSpPr>
            <p:spPr>
              <a:xfrm>
                <a:off x="2353456" y="2176937"/>
                <a:ext cx="1787213" cy="861775"/>
              </a:xfrm>
              <a:prstGeom prst="homePlate">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箭头: V 形 3"/>
              <p:cNvSpPr/>
              <p:nvPr/>
            </p:nvSpPr>
            <p:spPr>
              <a:xfrm>
                <a:off x="3911214" y="2176936"/>
                <a:ext cx="765507" cy="861774"/>
              </a:xfrm>
              <a:prstGeom prst="chevron">
                <a:avLst>
                  <a:gd name="adj" fmla="val 61749"/>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6" name="矩形 15"/>
            <p:cNvSpPr/>
            <p:nvPr/>
          </p:nvSpPr>
          <p:spPr>
            <a:xfrm>
              <a:off x="3792120" y="2401790"/>
              <a:ext cx="2097025" cy="861774"/>
            </a:xfrm>
            <a:prstGeom prst="rect">
              <a:avLst/>
            </a:prstGeom>
          </p:spPr>
          <p:txBody>
            <a:bodyPr wrap="square">
              <a:spAutoFit/>
            </a:bodyPr>
            <a:lstStyle/>
            <a:p>
              <a:pPr algn="ctr" defTabSz="1218565">
                <a:defRPr/>
              </a:pPr>
              <a:r>
                <a:rPr lang="zh-CN" altLang="en-US" sz="2500" kern="0" dirty="0">
                  <a:solidFill>
                    <a:sysClr val="window" lastClr="FFFFFF"/>
                  </a:solidFill>
                  <a:latin typeface="微软雅黑" panose="020B0503020204020204" pitchFamily="34" charset="-122"/>
                  <a:ea typeface="微软雅黑" panose="020B0503020204020204" pitchFamily="34" charset="-122"/>
                </a:rPr>
                <a:t>习惯</a:t>
              </a:r>
              <a:endParaRPr lang="en-US" altLang="zh-CN" sz="2500" kern="0" dirty="0">
                <a:solidFill>
                  <a:sysClr val="window" lastClr="FFFFFF"/>
                </a:solidFill>
                <a:latin typeface="微软雅黑" panose="020B0503020204020204" pitchFamily="34" charset="-122"/>
                <a:ea typeface="微软雅黑" panose="020B0503020204020204" pitchFamily="34" charset="-122"/>
              </a:endParaRPr>
            </a:p>
            <a:p>
              <a:pPr algn="ctr" defTabSz="1218565">
                <a:defRPr/>
              </a:pPr>
              <a:r>
                <a:rPr lang="zh-CN" altLang="en-US" sz="2500" kern="0" dirty="0">
                  <a:solidFill>
                    <a:sysClr val="window" lastClr="FFFFFF"/>
                  </a:solidFill>
                  <a:latin typeface="微软雅黑" panose="020B0503020204020204" pitchFamily="34" charset="-122"/>
                  <a:ea typeface="微软雅黑" panose="020B0503020204020204" pitchFamily="34" charset="-122"/>
                </a:rPr>
                <a:t>养成</a:t>
              </a:r>
            </a:p>
          </p:txBody>
        </p:sp>
      </p:grpSp>
      <p:sp>
        <p:nvSpPr>
          <p:cNvPr id="18" name="矩形 17"/>
          <p:cNvSpPr/>
          <p:nvPr/>
        </p:nvSpPr>
        <p:spPr>
          <a:xfrm>
            <a:off x="6593415" y="2226752"/>
            <a:ext cx="5030267" cy="1645450"/>
          </a:xfrm>
          <a:prstGeom prst="rect">
            <a:avLst/>
          </a:prstGeom>
        </p:spPr>
        <p:txBody>
          <a:bodyPr wrap="square">
            <a:spAutoFit/>
          </a:bodyPr>
          <a:lstStyle/>
          <a:p>
            <a:pPr algn="just">
              <a:lnSpc>
                <a:spcPct val="150000"/>
              </a:lnSpc>
            </a:pPr>
            <a:r>
              <a:rPr lang="zh-CN" altLang="en-US" sz="1735" dirty="0">
                <a:solidFill>
                  <a:schemeClr val="bg1"/>
                </a:solidFill>
                <a:latin typeface="微软雅黑" panose="020B0503020204020204" pitchFamily="34" charset="-122"/>
                <a:ea typeface="微软雅黑" panose="020B0503020204020204" pitchFamily="34" charset="-122"/>
              </a:rPr>
              <a:t>一个个行之有效的细节和关注离不开我们公司全体员工对自己工作的反馈和分析，增加我们工作细节关注的程度，进行行之有效的优化改进，才能为我们下次的工作积累经验。</a:t>
            </a:r>
          </a:p>
        </p:txBody>
      </p:sp>
      <p:sp>
        <p:nvSpPr>
          <p:cNvPr id="21" name="矩形 20"/>
          <p:cNvSpPr/>
          <p:nvPr/>
        </p:nvSpPr>
        <p:spPr>
          <a:xfrm>
            <a:off x="6593415" y="4421456"/>
            <a:ext cx="4799283" cy="1245406"/>
          </a:xfrm>
          <a:prstGeom prst="rect">
            <a:avLst/>
          </a:prstGeom>
        </p:spPr>
        <p:txBody>
          <a:bodyPr wrap="square">
            <a:spAutoFit/>
          </a:bodyPr>
          <a:lstStyle/>
          <a:p>
            <a:pPr algn="just">
              <a:lnSpc>
                <a:spcPct val="150000"/>
              </a:lnSpc>
            </a:pPr>
            <a:r>
              <a:rPr lang="zh-CN" altLang="en-US" sz="1735" dirty="0">
                <a:solidFill>
                  <a:schemeClr val="bg1"/>
                </a:solidFill>
                <a:latin typeface="微软雅黑" panose="020B0503020204020204" pitchFamily="34" charset="-122"/>
                <a:ea typeface="微软雅黑" panose="020B0503020204020204" pitchFamily="34" charset="-122"/>
              </a:rPr>
              <a:t>工作的改进和创新正是源自我们对这些细节管理的深化，只有这样，才能真正做到我们工作执行过程的自我提高。</a:t>
            </a:r>
          </a:p>
        </p:txBody>
      </p:sp>
      <p:sp>
        <p:nvSpPr>
          <p:cNvPr id="19" name="文本框 18"/>
          <p:cNvSpPr txBox="1">
            <a:spLocks noChangeArrowheads="1"/>
          </p:cNvSpPr>
          <p:nvPr/>
        </p:nvSpPr>
        <p:spPr bwMode="auto">
          <a:xfrm>
            <a:off x="4571895" y="484245"/>
            <a:ext cx="30644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a:r>
              <a:rPr lang="zh-CN" altLang="en-US" sz="2200" dirty="0">
                <a:solidFill>
                  <a:schemeClr val="bg1"/>
                </a:solidFill>
                <a:latin typeface="微软雅黑" panose="020B0503020204020204" pitchFamily="34" charset="-122"/>
                <a:ea typeface="微软雅黑" panose="020B0503020204020204" pitchFamily="34" charset="-122"/>
              </a:rPr>
              <a:t>细节来自于习惯</a:t>
            </a:r>
          </a:p>
        </p:txBody>
      </p:sp>
      <p:grpSp>
        <p:nvGrpSpPr>
          <p:cNvPr id="22" name="组合 21"/>
          <p:cNvGrpSpPr/>
          <p:nvPr/>
        </p:nvGrpSpPr>
        <p:grpSpPr>
          <a:xfrm>
            <a:off x="5712442" y="0"/>
            <a:ext cx="730990" cy="436632"/>
            <a:chOff x="5712442" y="0"/>
            <a:chExt cx="730990" cy="436632"/>
          </a:xfrm>
        </p:grpSpPr>
        <p:sp>
          <p:nvSpPr>
            <p:cNvPr id="23" name="流程图: 离页连接符 22"/>
            <p:cNvSpPr/>
            <p:nvPr/>
          </p:nvSpPr>
          <p:spPr>
            <a:xfrm>
              <a:off x="5712442" y="0"/>
              <a:ext cx="641131" cy="430887"/>
            </a:xfrm>
            <a:prstGeom prst="flowChartOffpageConnector">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a:spLocks noChangeArrowheads="1"/>
            </p:cNvSpPr>
            <p:nvPr/>
          </p:nvSpPr>
          <p:spPr bwMode="auto">
            <a:xfrm>
              <a:off x="5764822" y="5745"/>
              <a:ext cx="6786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200" dirty="0">
                  <a:solidFill>
                    <a:schemeClr val="bg1"/>
                  </a:solidFill>
                  <a:latin typeface="微软雅黑" panose="020B0503020204020204" pitchFamily="34" charset="-122"/>
                  <a:ea typeface="微软雅黑" panose="020B0503020204020204" pitchFamily="34" charset="-122"/>
                </a:rPr>
                <a:t>05</a:t>
              </a:r>
              <a:endParaRPr lang="zh-CN" altLang="en-US" sz="2200" dirty="0">
                <a:solidFill>
                  <a:schemeClr val="bg1"/>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3714467" y="4628259"/>
            <a:ext cx="2610466" cy="861778"/>
            <a:chOff x="3714467" y="4628259"/>
            <a:chExt cx="2610466" cy="861778"/>
          </a:xfrm>
        </p:grpSpPr>
        <p:grpSp>
          <p:nvGrpSpPr>
            <p:cNvPr id="26" name="组合 25"/>
            <p:cNvGrpSpPr/>
            <p:nvPr/>
          </p:nvGrpSpPr>
          <p:grpSpPr>
            <a:xfrm>
              <a:off x="4001668" y="4628261"/>
              <a:ext cx="2323265" cy="861776"/>
              <a:chOff x="2353456" y="2176936"/>
              <a:chExt cx="2323265" cy="861776"/>
            </a:xfrm>
          </p:grpSpPr>
          <p:sp>
            <p:nvSpPr>
              <p:cNvPr id="27" name="箭头: 五边形 26"/>
              <p:cNvSpPr/>
              <p:nvPr/>
            </p:nvSpPr>
            <p:spPr>
              <a:xfrm>
                <a:off x="2353456" y="2176937"/>
                <a:ext cx="1787213" cy="861775"/>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箭头: V 形 27"/>
              <p:cNvSpPr/>
              <p:nvPr/>
            </p:nvSpPr>
            <p:spPr>
              <a:xfrm>
                <a:off x="3911214" y="2176936"/>
                <a:ext cx="765507" cy="861774"/>
              </a:xfrm>
              <a:prstGeom prst="chevron">
                <a:avLst>
                  <a:gd name="adj" fmla="val 6174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9" name="矩形 28"/>
            <p:cNvSpPr/>
            <p:nvPr/>
          </p:nvSpPr>
          <p:spPr>
            <a:xfrm>
              <a:off x="3714467" y="4628259"/>
              <a:ext cx="2097025" cy="861774"/>
            </a:xfrm>
            <a:prstGeom prst="rect">
              <a:avLst/>
            </a:prstGeom>
          </p:spPr>
          <p:txBody>
            <a:bodyPr wrap="square">
              <a:spAutoFit/>
            </a:bodyPr>
            <a:lstStyle/>
            <a:p>
              <a:pPr algn="ctr" defTabSz="1218565">
                <a:defRPr/>
              </a:pPr>
              <a:r>
                <a:rPr lang="zh-CN" altLang="en-US" sz="2500" kern="0" dirty="0">
                  <a:solidFill>
                    <a:sysClr val="window" lastClr="FFFFFF"/>
                  </a:solidFill>
                  <a:latin typeface="微软雅黑" panose="020B0503020204020204" pitchFamily="34" charset="-122"/>
                  <a:ea typeface="微软雅黑" panose="020B0503020204020204" pitchFamily="34" charset="-122"/>
                </a:rPr>
                <a:t>习惯</a:t>
              </a:r>
              <a:endParaRPr lang="en-US" altLang="zh-CN" sz="2500" kern="0" dirty="0">
                <a:solidFill>
                  <a:sysClr val="window" lastClr="FFFFFF"/>
                </a:solidFill>
                <a:latin typeface="微软雅黑" panose="020B0503020204020204" pitchFamily="34" charset="-122"/>
                <a:ea typeface="微软雅黑" panose="020B0503020204020204" pitchFamily="34" charset="-122"/>
              </a:endParaRPr>
            </a:p>
            <a:p>
              <a:pPr algn="ctr" defTabSz="1218565">
                <a:defRPr/>
              </a:pPr>
              <a:r>
                <a:rPr lang="zh-CN" altLang="en-US" sz="2500" kern="0" dirty="0">
                  <a:solidFill>
                    <a:sysClr val="window" lastClr="FFFFFF"/>
                  </a:solidFill>
                  <a:latin typeface="微软雅黑" panose="020B0503020204020204" pitchFamily="34" charset="-122"/>
                  <a:ea typeface="微软雅黑" panose="020B0503020204020204" pitchFamily="34" charset="-122"/>
                </a:rPr>
                <a:t>养成</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invX="1"/>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ppt_y</p:attrName>
                                            </p:attrNameLst>
                                          </p:cBhvr>
                                          <p:tavLst>
                                            <p:tav tm="0">
                                              <p:val>
                                                <p:strVal val="#ppt_y-#ppt_h*1.125000"/>
                                              </p:val>
                                            </p:tav>
                                            <p:tav tm="100000">
                                              <p:val>
                                                <p:strVal val="#ppt_y"/>
                                              </p:val>
                                            </p:tav>
                                          </p:tavLst>
                                        </p:anim>
                                        <p:animEffect transition="in" filter="wipe(down)">
                                          <p:cBhvr>
                                            <p:cTn id="8" dur="500"/>
                                            <p:tgtEl>
                                              <p:spTgt spid="19"/>
                                            </p:tgtEl>
                                          </p:cBhvr>
                                        </p:animEffect>
                                      </p:childTnLst>
                                    </p:cTn>
                                  </p:par>
                                </p:childTnLst>
                              </p:cTn>
                            </p:par>
                            <p:par>
                              <p:cTn id="9" fill="hold">
                                <p:stCondLst>
                                  <p:cond delay="500"/>
                                </p:stCondLst>
                                <p:childTnLst>
                                  <p:par>
                                    <p:cTn id="10" presetID="16" presetClass="entr" presetSubtype="42"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Horizontal)">
                                          <p:cBhvr>
                                            <p:cTn id="12" dur="750"/>
                                            <p:tgtEl>
                                              <p:spTgt spid="9"/>
                                            </p:tgtEl>
                                          </p:cBhvr>
                                        </p:animEffect>
                                      </p:childTnLst>
                                    </p:cTn>
                                  </p:par>
                                </p:childTnLst>
                              </p:cTn>
                            </p:par>
                            <p:par>
                              <p:cTn id="13" fill="hold">
                                <p:stCondLst>
                                  <p:cond delay="1500"/>
                                </p:stCondLst>
                                <p:childTnLst>
                                  <p:par>
                                    <p:cTn id="14" presetID="2" presetClass="entr" presetSubtype="8" fill="hold" nodeType="afterEffect" p14:presetBounceEnd="20000">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14:bounceEnd="20000">
                                          <p:cBhvr additive="base">
                                            <p:cTn id="16" dur="750" fill="hold"/>
                                            <p:tgtEl>
                                              <p:spTgt spid="2"/>
                                            </p:tgtEl>
                                            <p:attrNameLst>
                                              <p:attrName>ppt_x</p:attrName>
                                            </p:attrNameLst>
                                          </p:cBhvr>
                                          <p:tavLst>
                                            <p:tav tm="0">
                                              <p:val>
                                                <p:strVal val="0-#ppt_w/2"/>
                                              </p:val>
                                            </p:tav>
                                            <p:tav tm="100000">
                                              <p:val>
                                                <p:strVal val="#ppt_x"/>
                                              </p:val>
                                            </p:tav>
                                          </p:tavLst>
                                        </p:anim>
                                        <p:anim calcmode="lin" valueType="num" p14:bounceEnd="20000">
                                          <p:cBhvr additive="base">
                                            <p:cTn id="17" dur="75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12" presetClass="entr" presetSubtype="8"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1000"/>
                                            <p:tgtEl>
                                              <p:spTgt spid="18"/>
                                            </p:tgtEl>
                                            <p:attrNameLst>
                                              <p:attrName>ppt_x</p:attrName>
                                            </p:attrNameLst>
                                          </p:cBhvr>
                                          <p:tavLst>
                                            <p:tav tm="0">
                                              <p:val>
                                                <p:strVal val="#ppt_x-#ppt_w*1.125000"/>
                                              </p:val>
                                            </p:tav>
                                            <p:tav tm="100000">
                                              <p:val>
                                                <p:strVal val="#ppt_x"/>
                                              </p:val>
                                            </p:tav>
                                          </p:tavLst>
                                        </p:anim>
                                        <p:animEffect transition="in" filter="wipe(right)">
                                          <p:cBhvr>
                                            <p:cTn id="22" dur="1000"/>
                                            <p:tgtEl>
                                              <p:spTgt spid="18"/>
                                            </p:tgtEl>
                                          </p:cBhvr>
                                        </p:animEffect>
                                      </p:childTnLst>
                                    </p:cTn>
                                  </p:par>
                                </p:childTnLst>
                              </p:cTn>
                            </p:par>
                            <p:par>
                              <p:cTn id="23" fill="hold">
                                <p:stCondLst>
                                  <p:cond delay="3500"/>
                                </p:stCondLst>
                                <p:childTnLst>
                                  <p:par>
                                    <p:cTn id="24" presetID="2" presetClass="entr" presetSubtype="8" fill="hold" nodeType="afterEffect" p14:presetBounceEnd="24000">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14:bounceEnd="24000">
                                          <p:cBhvr additive="base">
                                            <p:cTn id="26" dur="750" fill="hold"/>
                                            <p:tgtEl>
                                              <p:spTgt spid="6"/>
                                            </p:tgtEl>
                                            <p:attrNameLst>
                                              <p:attrName>ppt_x</p:attrName>
                                            </p:attrNameLst>
                                          </p:cBhvr>
                                          <p:tavLst>
                                            <p:tav tm="0">
                                              <p:val>
                                                <p:strVal val="0-#ppt_w/2"/>
                                              </p:val>
                                            </p:tav>
                                            <p:tav tm="100000">
                                              <p:val>
                                                <p:strVal val="#ppt_x"/>
                                              </p:val>
                                            </p:tav>
                                          </p:tavLst>
                                        </p:anim>
                                        <p:anim calcmode="lin" valueType="num" p14:bounceEnd="24000">
                                          <p:cBhvr additive="base">
                                            <p:cTn id="27" dur="750" fill="hold"/>
                                            <p:tgtEl>
                                              <p:spTgt spid="6"/>
                                            </p:tgtEl>
                                            <p:attrNameLst>
                                              <p:attrName>ppt_y</p:attrName>
                                            </p:attrNameLst>
                                          </p:cBhvr>
                                          <p:tavLst>
                                            <p:tav tm="0">
                                              <p:val>
                                                <p:strVal val="#ppt_y"/>
                                              </p:val>
                                            </p:tav>
                                            <p:tav tm="100000">
                                              <p:val>
                                                <p:strVal val="#ppt_y"/>
                                              </p:val>
                                            </p:tav>
                                          </p:tavLst>
                                        </p:anim>
                                      </p:childTnLst>
                                    </p:cTn>
                                  </p:par>
                                </p:childTnLst>
                              </p:cTn>
                            </p:par>
                            <p:par>
                              <p:cTn id="28" fill="hold">
                                <p:stCondLst>
                                  <p:cond delay="4500"/>
                                </p:stCondLst>
                                <p:childTnLst>
                                  <p:par>
                                    <p:cTn id="29" presetID="12" presetClass="entr" presetSubtype="8"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000"/>
                                            <p:tgtEl>
                                              <p:spTgt spid="21"/>
                                            </p:tgtEl>
                                            <p:attrNameLst>
                                              <p:attrName>ppt_x</p:attrName>
                                            </p:attrNameLst>
                                          </p:cBhvr>
                                          <p:tavLst>
                                            <p:tav tm="0">
                                              <p:val>
                                                <p:strVal val="#ppt_x-#ppt_w*1.125000"/>
                                              </p:val>
                                            </p:tav>
                                            <p:tav tm="100000">
                                              <p:val>
                                                <p:strVal val="#ppt_x"/>
                                              </p:val>
                                            </p:tav>
                                          </p:tavLst>
                                        </p:anim>
                                        <p:animEffect transition="in" filter="wipe(right)">
                                          <p:cBhvr>
                                            <p:cTn id="3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ppt_y</p:attrName>
                                            </p:attrNameLst>
                                          </p:cBhvr>
                                          <p:tavLst>
                                            <p:tav tm="0">
                                              <p:val>
                                                <p:strVal val="#ppt_y-#ppt_h*1.125000"/>
                                              </p:val>
                                            </p:tav>
                                            <p:tav tm="100000">
                                              <p:val>
                                                <p:strVal val="#ppt_y"/>
                                              </p:val>
                                            </p:tav>
                                          </p:tavLst>
                                        </p:anim>
                                        <p:animEffect transition="in" filter="wipe(down)">
                                          <p:cBhvr>
                                            <p:cTn id="8" dur="500"/>
                                            <p:tgtEl>
                                              <p:spTgt spid="19"/>
                                            </p:tgtEl>
                                          </p:cBhvr>
                                        </p:animEffect>
                                      </p:childTnLst>
                                    </p:cTn>
                                  </p:par>
                                </p:childTnLst>
                              </p:cTn>
                            </p:par>
                            <p:par>
                              <p:cTn id="9" fill="hold">
                                <p:stCondLst>
                                  <p:cond delay="500"/>
                                </p:stCondLst>
                                <p:childTnLst>
                                  <p:par>
                                    <p:cTn id="10" presetID="16" presetClass="entr" presetSubtype="42"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Horizontal)">
                                          <p:cBhvr>
                                            <p:cTn id="12" dur="750"/>
                                            <p:tgtEl>
                                              <p:spTgt spid="9"/>
                                            </p:tgtEl>
                                          </p:cBhvr>
                                        </p:animEffect>
                                      </p:childTnLst>
                                    </p:cTn>
                                  </p:par>
                                </p:childTnLst>
                              </p:cTn>
                            </p:par>
                            <p:par>
                              <p:cTn id="13" fill="hold">
                                <p:stCondLst>
                                  <p:cond delay="1500"/>
                                </p:stCondLst>
                                <p:childTnLst>
                                  <p:par>
                                    <p:cTn id="14" presetID="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750" fill="hold"/>
                                            <p:tgtEl>
                                              <p:spTgt spid="2"/>
                                            </p:tgtEl>
                                            <p:attrNameLst>
                                              <p:attrName>ppt_x</p:attrName>
                                            </p:attrNameLst>
                                          </p:cBhvr>
                                          <p:tavLst>
                                            <p:tav tm="0">
                                              <p:val>
                                                <p:strVal val="0-#ppt_w/2"/>
                                              </p:val>
                                            </p:tav>
                                            <p:tav tm="100000">
                                              <p:val>
                                                <p:strVal val="#ppt_x"/>
                                              </p:val>
                                            </p:tav>
                                          </p:tavLst>
                                        </p:anim>
                                        <p:anim calcmode="lin" valueType="num">
                                          <p:cBhvr additive="base">
                                            <p:cTn id="17" dur="75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12" presetClass="entr" presetSubtype="8"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1000"/>
                                            <p:tgtEl>
                                              <p:spTgt spid="18"/>
                                            </p:tgtEl>
                                            <p:attrNameLst>
                                              <p:attrName>ppt_x</p:attrName>
                                            </p:attrNameLst>
                                          </p:cBhvr>
                                          <p:tavLst>
                                            <p:tav tm="0">
                                              <p:val>
                                                <p:strVal val="#ppt_x-#ppt_w*1.125000"/>
                                              </p:val>
                                            </p:tav>
                                            <p:tav tm="100000">
                                              <p:val>
                                                <p:strVal val="#ppt_x"/>
                                              </p:val>
                                            </p:tav>
                                          </p:tavLst>
                                        </p:anim>
                                        <p:animEffect transition="in" filter="wipe(right)">
                                          <p:cBhvr>
                                            <p:cTn id="22" dur="1000"/>
                                            <p:tgtEl>
                                              <p:spTgt spid="18"/>
                                            </p:tgtEl>
                                          </p:cBhvr>
                                        </p:animEffect>
                                      </p:childTnLst>
                                    </p:cTn>
                                  </p:par>
                                </p:childTnLst>
                              </p:cTn>
                            </p:par>
                            <p:par>
                              <p:cTn id="23" fill="hold">
                                <p:stCondLst>
                                  <p:cond delay="3500"/>
                                </p:stCondLst>
                                <p:childTnLst>
                                  <p:par>
                                    <p:cTn id="24" presetID="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750" fill="hold"/>
                                            <p:tgtEl>
                                              <p:spTgt spid="6"/>
                                            </p:tgtEl>
                                            <p:attrNameLst>
                                              <p:attrName>ppt_x</p:attrName>
                                            </p:attrNameLst>
                                          </p:cBhvr>
                                          <p:tavLst>
                                            <p:tav tm="0">
                                              <p:val>
                                                <p:strVal val="0-#ppt_w/2"/>
                                              </p:val>
                                            </p:tav>
                                            <p:tav tm="100000">
                                              <p:val>
                                                <p:strVal val="#ppt_x"/>
                                              </p:val>
                                            </p:tav>
                                          </p:tavLst>
                                        </p:anim>
                                        <p:anim calcmode="lin" valueType="num">
                                          <p:cBhvr additive="base">
                                            <p:cTn id="27" dur="750" fill="hold"/>
                                            <p:tgtEl>
                                              <p:spTgt spid="6"/>
                                            </p:tgtEl>
                                            <p:attrNameLst>
                                              <p:attrName>ppt_y</p:attrName>
                                            </p:attrNameLst>
                                          </p:cBhvr>
                                          <p:tavLst>
                                            <p:tav tm="0">
                                              <p:val>
                                                <p:strVal val="#ppt_y"/>
                                              </p:val>
                                            </p:tav>
                                            <p:tav tm="100000">
                                              <p:val>
                                                <p:strVal val="#ppt_y"/>
                                              </p:val>
                                            </p:tav>
                                          </p:tavLst>
                                        </p:anim>
                                      </p:childTnLst>
                                    </p:cTn>
                                  </p:par>
                                </p:childTnLst>
                              </p:cTn>
                            </p:par>
                            <p:par>
                              <p:cTn id="28" fill="hold">
                                <p:stCondLst>
                                  <p:cond delay="4500"/>
                                </p:stCondLst>
                                <p:childTnLst>
                                  <p:par>
                                    <p:cTn id="29" presetID="12" presetClass="entr" presetSubtype="8"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000"/>
                                            <p:tgtEl>
                                              <p:spTgt spid="21"/>
                                            </p:tgtEl>
                                            <p:attrNameLst>
                                              <p:attrName>ppt_x</p:attrName>
                                            </p:attrNameLst>
                                          </p:cBhvr>
                                          <p:tavLst>
                                            <p:tav tm="0">
                                              <p:val>
                                                <p:strVal val="#ppt_x-#ppt_w*1.125000"/>
                                              </p:val>
                                            </p:tav>
                                            <p:tav tm="100000">
                                              <p:val>
                                                <p:strVal val="#ppt_x"/>
                                              </p:val>
                                            </p:tav>
                                          </p:tavLst>
                                        </p:anim>
                                        <p:animEffect transition="in" filter="wipe(right)">
                                          <p:cBhvr>
                                            <p:cTn id="3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19"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64"/>
          <p:cNvSpPr>
            <a:spLocks noChangeArrowheads="1"/>
          </p:cNvSpPr>
          <p:nvPr/>
        </p:nvSpPr>
        <p:spPr bwMode="auto">
          <a:xfrm>
            <a:off x="4889501" y="2066931"/>
            <a:ext cx="1658945" cy="1657569"/>
          </a:xfrm>
          <a:prstGeom prst="ellipse">
            <a:avLst/>
          </a:prstGeom>
          <a:solidFill>
            <a:srgbClr val="FFC740"/>
          </a:solidFill>
          <a:ln w="190500" cap="sq" cmpd="sng">
            <a:solidFill>
              <a:schemeClr val="bg1">
                <a:lumMod val="85000"/>
              </a:schemeClr>
            </a:solidFill>
            <a:round/>
          </a:ln>
        </p:spPr>
        <p:txBody>
          <a:bodyPr lIns="91424" tIns="45712" rIns="91424" bIns="45712" anchor="ctr"/>
          <a:lstStyle/>
          <a:p>
            <a:pPr algn="ctr"/>
            <a:r>
              <a:rPr lang="zh-CN" altLang="en-US" sz="28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习惯养成</a:t>
            </a:r>
            <a:endParaRPr lang="zh-CN" altLang="zh-CN" sz="2800"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3" name="TextBox 32"/>
          <p:cNvSpPr txBox="1"/>
          <p:nvPr/>
        </p:nvSpPr>
        <p:spPr>
          <a:xfrm>
            <a:off x="587925" y="1902829"/>
            <a:ext cx="4178844" cy="1526171"/>
          </a:xfrm>
          <a:prstGeom prst="rect">
            <a:avLst/>
          </a:prstGeom>
          <a:noFill/>
        </p:spPr>
        <p:txBody>
          <a:bodyPr wrap="square" lIns="91424" tIns="45712" rIns="91424" bIns="45712" rtlCol="0">
            <a:spAutoFit/>
          </a:bodyPr>
          <a:lstStyle/>
          <a:p>
            <a:pPr algn="just">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做事就好比烧开水，</a:t>
            </a:r>
            <a:r>
              <a:rPr lang="en-US" altLang="zh-CN" sz="1600" dirty="0">
                <a:solidFill>
                  <a:schemeClr val="bg1"/>
                </a:solidFill>
                <a:latin typeface="微软雅黑" panose="020B0503020204020204" pitchFamily="34" charset="-122"/>
                <a:ea typeface="微软雅黑" panose="020B0503020204020204" pitchFamily="34" charset="-122"/>
              </a:rPr>
              <a:t>99℃</a:t>
            </a:r>
            <a:r>
              <a:rPr lang="zh-CN" altLang="en-US" sz="1600" dirty="0">
                <a:solidFill>
                  <a:schemeClr val="bg1"/>
                </a:solidFill>
                <a:latin typeface="微软雅黑" panose="020B0503020204020204" pitchFamily="34" charset="-122"/>
                <a:ea typeface="微软雅黑" panose="020B0503020204020204" pitchFamily="34" charset="-122"/>
              </a:rPr>
              <a:t>就是</a:t>
            </a:r>
            <a:r>
              <a:rPr lang="en-US" altLang="zh-CN" sz="1600" dirty="0">
                <a:solidFill>
                  <a:schemeClr val="bg1"/>
                </a:solidFill>
                <a:latin typeface="微软雅黑" panose="020B0503020204020204" pitchFamily="34" charset="-122"/>
                <a:ea typeface="微软雅黑" panose="020B0503020204020204" pitchFamily="34" charset="-122"/>
              </a:rPr>
              <a:t>99℃</a:t>
            </a:r>
            <a:r>
              <a:rPr lang="zh-CN" altLang="en-US" sz="1600" dirty="0">
                <a:solidFill>
                  <a:schemeClr val="bg1"/>
                </a:solidFill>
                <a:latin typeface="微软雅黑" panose="020B0503020204020204" pitchFamily="34" charset="-122"/>
                <a:ea typeface="微软雅黑" panose="020B0503020204020204" pitchFamily="34" charset="-122"/>
              </a:rPr>
              <a:t>，如果不再持续加温，是永远不能成为滚烫的开水的。所以我们只有烧好每一个平凡的</a:t>
            </a: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，在细节上精益求精，才能真正达到沸腾的效果。</a:t>
            </a:r>
          </a:p>
        </p:txBody>
      </p:sp>
      <p:sp>
        <p:nvSpPr>
          <p:cNvPr id="14" name="椭圆 64"/>
          <p:cNvSpPr>
            <a:spLocks noChangeArrowheads="1"/>
          </p:cNvSpPr>
          <p:nvPr/>
        </p:nvSpPr>
        <p:spPr bwMode="auto">
          <a:xfrm>
            <a:off x="6353573" y="2043198"/>
            <a:ext cx="1658945" cy="1657569"/>
          </a:xfrm>
          <a:prstGeom prst="ellipse">
            <a:avLst/>
          </a:prstGeom>
          <a:solidFill>
            <a:srgbClr val="2D8099"/>
          </a:solidFill>
          <a:ln w="190500" cap="sq" cmpd="sng">
            <a:solidFill>
              <a:schemeClr val="bg1">
                <a:lumMod val="85000"/>
              </a:schemeClr>
            </a:solidFill>
            <a:round/>
          </a:ln>
        </p:spPr>
        <p:txBody>
          <a:bodyPr lIns="91424" tIns="45712" rIns="91424" bIns="45712" anchor="ctr"/>
          <a:lstStyle/>
          <a:p>
            <a:pPr algn="ctr"/>
            <a:r>
              <a:rPr lang="zh-CN" altLang="en-US" sz="28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习惯养成</a:t>
            </a:r>
            <a:endParaRPr lang="zh-CN" altLang="zh-CN" sz="2800"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5" name="TextBox 61"/>
          <p:cNvSpPr txBox="1"/>
          <p:nvPr/>
        </p:nvSpPr>
        <p:spPr>
          <a:xfrm>
            <a:off x="6638305" y="4000572"/>
            <a:ext cx="4906596" cy="1895503"/>
          </a:xfrm>
          <a:prstGeom prst="rect">
            <a:avLst/>
          </a:prstGeom>
          <a:noFill/>
        </p:spPr>
        <p:txBody>
          <a:bodyPr wrap="square" lIns="91424" tIns="45712" rIns="91424" bIns="45712" rtlCol="0">
            <a:spAutoFit/>
          </a:bodyPr>
          <a:lstStyle/>
          <a:p>
            <a:pPr algn="just">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小事不可小看，细节彰显魅力。当我们学习时，学习别人的专业，要注意多多观其中的细节</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当我们集中精力，想在平凡的岗位上创造更大的价值时，就要心思细腻，以认真负责的心态对待每个细节</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让我们做事都</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烧好每一个平凡的</a:t>
            </a: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，最终达到成功的目的</a:t>
            </a:r>
            <a:r>
              <a:rPr lang="en-US" altLang="zh-CN" sz="1600" dirty="0">
                <a:solidFill>
                  <a:schemeClr val="bg1"/>
                </a:solidFill>
                <a:latin typeface="微软雅黑" panose="020B0503020204020204" pitchFamily="34" charset="-122"/>
                <a:ea typeface="微软雅黑" panose="020B0503020204020204" pitchFamily="34" charset="-122"/>
              </a:rPr>
              <a:t>!</a:t>
            </a:r>
          </a:p>
        </p:txBody>
      </p:sp>
      <p:sp>
        <p:nvSpPr>
          <p:cNvPr id="19" name="文本框 18"/>
          <p:cNvSpPr txBox="1">
            <a:spLocks noChangeArrowheads="1"/>
          </p:cNvSpPr>
          <p:nvPr/>
        </p:nvSpPr>
        <p:spPr bwMode="auto">
          <a:xfrm>
            <a:off x="4571895" y="484245"/>
            <a:ext cx="30644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a:r>
              <a:rPr lang="zh-CN" altLang="en-US" sz="2200" dirty="0">
                <a:solidFill>
                  <a:schemeClr val="bg1"/>
                </a:solidFill>
                <a:latin typeface="微软雅黑" panose="020B0503020204020204" pitchFamily="34" charset="-122"/>
                <a:ea typeface="微软雅黑" panose="020B0503020204020204" pitchFamily="34" charset="-122"/>
              </a:rPr>
              <a:t>细节来自于习惯</a:t>
            </a:r>
          </a:p>
        </p:txBody>
      </p:sp>
      <p:grpSp>
        <p:nvGrpSpPr>
          <p:cNvPr id="20" name="组合 19"/>
          <p:cNvGrpSpPr/>
          <p:nvPr/>
        </p:nvGrpSpPr>
        <p:grpSpPr>
          <a:xfrm>
            <a:off x="5712442" y="0"/>
            <a:ext cx="730990" cy="436632"/>
            <a:chOff x="5712442" y="0"/>
            <a:chExt cx="730990" cy="436632"/>
          </a:xfrm>
        </p:grpSpPr>
        <p:sp>
          <p:nvSpPr>
            <p:cNvPr id="21" name="流程图: 离页连接符 20"/>
            <p:cNvSpPr/>
            <p:nvPr/>
          </p:nvSpPr>
          <p:spPr>
            <a:xfrm>
              <a:off x="5712442" y="0"/>
              <a:ext cx="641131" cy="430887"/>
            </a:xfrm>
            <a:prstGeom prst="flowChartOffpageConnector">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a:spLocks noChangeArrowheads="1"/>
            </p:cNvSpPr>
            <p:nvPr/>
          </p:nvSpPr>
          <p:spPr bwMode="auto">
            <a:xfrm>
              <a:off x="5764822" y="5745"/>
              <a:ext cx="6786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200" dirty="0">
                  <a:solidFill>
                    <a:schemeClr val="bg1"/>
                  </a:solidFill>
                  <a:latin typeface="微软雅黑" panose="020B0503020204020204" pitchFamily="34" charset="-122"/>
                  <a:ea typeface="微软雅黑" panose="020B0503020204020204" pitchFamily="34" charset="-122"/>
                </a:rPr>
                <a:t>05</a:t>
              </a:r>
              <a:endParaRPr lang="zh-CN" altLang="en-US" sz="2200" dirty="0">
                <a:solidFill>
                  <a:schemeClr val="bg1"/>
                </a:solidFill>
                <a:latin typeface="微软雅黑" panose="020B0503020204020204" pitchFamily="34" charset="-122"/>
                <a:ea typeface="微软雅黑" panose="020B0503020204020204" pitchFamily="34" charset="-122"/>
              </a:endParaRPr>
            </a:p>
          </p:txBody>
        </p:sp>
      </p:grpSp>
      <p:cxnSp>
        <p:nvCxnSpPr>
          <p:cNvPr id="3" name="直接连接符 2"/>
          <p:cNvCxnSpPr/>
          <p:nvPr/>
        </p:nvCxnSpPr>
        <p:spPr>
          <a:xfrm>
            <a:off x="704538" y="3447738"/>
            <a:ext cx="4184963" cy="0"/>
          </a:xfrm>
          <a:prstGeom prst="line">
            <a:avLst/>
          </a:prstGeom>
          <a:ln w="19050">
            <a:solidFill>
              <a:srgbClr val="FFC740"/>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7231066" y="3976838"/>
            <a:ext cx="4184963" cy="0"/>
          </a:xfrm>
          <a:prstGeom prst="line">
            <a:avLst/>
          </a:prstGeom>
          <a:ln w="19050">
            <a:solidFill>
              <a:srgbClr val="FFC740"/>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22750" t="54582" r="16227"/>
          <a:stretch>
            <a:fillRect/>
          </a:stretch>
        </p:blipFill>
        <p:spPr>
          <a:xfrm>
            <a:off x="1513678" y="3976838"/>
            <a:ext cx="3253091" cy="242119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invX="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ppt_y</p:attrName>
                                        </p:attrNameLst>
                                      </p:cBhvr>
                                      <p:tavLst>
                                        <p:tav tm="0">
                                          <p:val>
                                            <p:strVal val="#ppt_y-#ppt_h*1.125000"/>
                                          </p:val>
                                        </p:tav>
                                        <p:tav tm="100000">
                                          <p:val>
                                            <p:strVal val="#ppt_y"/>
                                          </p:val>
                                        </p:tav>
                                      </p:tavLst>
                                    </p:anim>
                                    <p:animEffect transition="in" filter="wipe(down)">
                                      <p:cBhvr>
                                        <p:cTn id="8" dur="500"/>
                                        <p:tgtEl>
                                          <p:spTgt spid="19"/>
                                        </p:tgtEl>
                                      </p:cBhvr>
                                    </p:animEffect>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750"/>
                                        <p:tgtEl>
                                          <p:spTgt spid="5"/>
                                        </p:tgtEl>
                                      </p:cBhvr>
                                    </p:animEffect>
                                    <p:anim calcmode="lin" valueType="num">
                                      <p:cBhvr>
                                        <p:cTn id="13" dur="750" fill="hold"/>
                                        <p:tgtEl>
                                          <p:spTgt spid="5"/>
                                        </p:tgtEl>
                                        <p:attrNameLst>
                                          <p:attrName>ppt_x</p:attrName>
                                        </p:attrNameLst>
                                      </p:cBhvr>
                                      <p:tavLst>
                                        <p:tav tm="0">
                                          <p:val>
                                            <p:strVal val="#ppt_x"/>
                                          </p:val>
                                        </p:tav>
                                        <p:tav tm="100000">
                                          <p:val>
                                            <p:strVal val="#ppt_x"/>
                                          </p:val>
                                        </p:tav>
                                      </p:tavLst>
                                    </p:anim>
                                    <p:anim calcmode="lin" valueType="num">
                                      <p:cBhvr>
                                        <p:cTn id="14" dur="75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par>
                          <p:cTn id="18" fill="hold">
                            <p:stCondLst>
                              <p:cond delay="1500"/>
                            </p:stCondLst>
                            <p:childTnLst>
                              <p:par>
                                <p:cTn id="19" presetID="1"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63" presetClass="path" presetSubtype="0" accel="50000" decel="50000" fill="hold" grpId="1" nodeType="withEffect">
                                  <p:stCondLst>
                                    <p:cond delay="0"/>
                                  </p:stCondLst>
                                  <p:childTnLst>
                                    <p:animMotion origin="layout" path="M -4.16667E-7 -2.22222E-6 L -0.43932 -0.03611 " pathEditMode="relative" rAng="0" ptsTypes="AA">
                                      <p:cBhvr>
                                        <p:cTn id="22" dur="1750" spd="-100000" fill="hold"/>
                                        <p:tgtEl>
                                          <p:spTgt spid="12"/>
                                        </p:tgtEl>
                                        <p:attrNameLst>
                                          <p:attrName>ppt_x</p:attrName>
                                          <p:attrName>ppt_y</p:attrName>
                                        </p:attrNameLst>
                                      </p:cBhvr>
                                      <p:rCtr x="-21966" y="-1806"/>
                                    </p:animMotion>
                                  </p:childTnLst>
                                </p:cTn>
                              </p:par>
                              <p:par>
                                <p:cTn id="23" presetID="63" presetClass="path" presetSubtype="0" accel="50000" decel="50000" fill="hold" grpId="1" nodeType="withEffect">
                                  <p:stCondLst>
                                    <p:cond delay="0"/>
                                  </p:stCondLst>
                                  <p:childTnLst>
                                    <p:animMotion origin="layout" path="M -2.5E-6 0 L 0.44805 -0.00208 " pathEditMode="relative" rAng="0" ptsTypes="AA">
                                      <p:cBhvr>
                                        <p:cTn id="24" dur="1750" spd="-100000" fill="hold"/>
                                        <p:tgtEl>
                                          <p:spTgt spid="14"/>
                                        </p:tgtEl>
                                        <p:attrNameLst>
                                          <p:attrName>ppt_x</p:attrName>
                                          <p:attrName>ppt_y</p:attrName>
                                        </p:attrNameLst>
                                      </p:cBhvr>
                                      <p:rCtr x="22396" y="-116"/>
                                    </p:animMotion>
                                  </p:childTnLst>
                                </p:cTn>
                              </p:par>
                              <p:par>
                                <p:cTn id="25" presetID="8" presetClass="emph" presetSubtype="0" fill="hold" grpId="2" nodeType="withEffect">
                                  <p:stCondLst>
                                    <p:cond delay="0"/>
                                  </p:stCondLst>
                                  <p:childTnLst>
                                    <p:animRot by="21600000">
                                      <p:cBhvr>
                                        <p:cTn id="26" dur="1750" fill="hold"/>
                                        <p:tgtEl>
                                          <p:spTgt spid="12"/>
                                        </p:tgtEl>
                                        <p:attrNameLst>
                                          <p:attrName>r</p:attrName>
                                        </p:attrNameLst>
                                      </p:cBhvr>
                                    </p:animRot>
                                  </p:childTnLst>
                                </p:cTn>
                              </p:par>
                              <p:par>
                                <p:cTn id="27" presetID="8" presetClass="emph" presetSubtype="0" fill="hold" grpId="2" nodeType="withEffect">
                                  <p:stCondLst>
                                    <p:cond delay="0"/>
                                  </p:stCondLst>
                                  <p:childTnLst>
                                    <p:animRot by="-21600000">
                                      <p:cBhvr>
                                        <p:cTn id="28" dur="1750" fill="hold"/>
                                        <p:tgtEl>
                                          <p:spTgt spid="14"/>
                                        </p:tgtEl>
                                        <p:attrNameLst>
                                          <p:attrName>r</p:attrName>
                                        </p:attrNameLst>
                                      </p:cBhvr>
                                    </p:animRot>
                                  </p:childTnLst>
                                </p:cTn>
                              </p:par>
                              <p:par>
                                <p:cTn id="29" presetID="22" presetClass="entr" presetSubtype="2" fill="hold" nodeType="withEffect">
                                  <p:stCondLst>
                                    <p:cond delay="1500"/>
                                  </p:stCondLst>
                                  <p:childTnLst>
                                    <p:set>
                                      <p:cBhvr>
                                        <p:cTn id="30" dur="1" fill="hold">
                                          <p:stCondLst>
                                            <p:cond delay="0"/>
                                          </p:stCondLst>
                                        </p:cTn>
                                        <p:tgtEl>
                                          <p:spTgt spid="3"/>
                                        </p:tgtEl>
                                        <p:attrNameLst>
                                          <p:attrName>style.visibility</p:attrName>
                                        </p:attrNameLst>
                                      </p:cBhvr>
                                      <p:to>
                                        <p:strVal val="visible"/>
                                      </p:to>
                                    </p:set>
                                    <p:animEffect transition="in" filter="wipe(right)">
                                      <p:cBhvr>
                                        <p:cTn id="31" dur="750"/>
                                        <p:tgtEl>
                                          <p:spTgt spid="3"/>
                                        </p:tgtEl>
                                      </p:cBhvr>
                                    </p:animEffect>
                                  </p:childTnLst>
                                </p:cTn>
                              </p:par>
                              <p:par>
                                <p:cTn id="32" presetID="22" presetClass="entr" presetSubtype="8" fill="hold" nodeType="withEffect">
                                  <p:stCondLst>
                                    <p:cond delay="150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750"/>
                                        <p:tgtEl>
                                          <p:spTgt spid="23"/>
                                        </p:tgtEl>
                                      </p:cBhvr>
                                    </p:animEffect>
                                  </p:childTnLst>
                                </p:cTn>
                              </p:par>
                            </p:childTnLst>
                          </p:cTn>
                        </p:par>
                        <p:par>
                          <p:cTn id="35" fill="hold">
                            <p:stCondLst>
                              <p:cond delay="1500"/>
                            </p:stCondLst>
                            <p:childTnLst>
                              <p:par>
                                <p:cTn id="36" presetID="9"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dissolve">
                                      <p:cBhvr>
                                        <p:cTn id="38" dur="1000"/>
                                        <p:tgtEl>
                                          <p:spTgt spid="13"/>
                                        </p:tgtEl>
                                      </p:cBhvr>
                                    </p:animEffect>
                                  </p:childTnLst>
                                </p:cTn>
                              </p:par>
                            </p:childTnLst>
                          </p:cTn>
                        </p:par>
                        <p:par>
                          <p:cTn id="39" fill="hold">
                            <p:stCondLst>
                              <p:cond delay="2500"/>
                            </p:stCondLst>
                            <p:childTnLst>
                              <p:par>
                                <p:cTn id="40" presetID="9" presetClass="entr" presetSubtype="0"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dissolve">
                                      <p:cBhvr>
                                        <p:cTn id="4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P spid="13" grpId="0"/>
      <p:bldP spid="14" grpId="0" animBg="1"/>
      <p:bldP spid="14" grpId="1" animBg="1"/>
      <p:bldP spid="14" grpId="2" animBg="1"/>
      <p:bldP spid="15"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6858000"/>
          </a:xfrm>
          <a:prstGeom prst="rect">
            <a:avLst/>
          </a:prstGeom>
          <a:solidFill>
            <a:srgbClr val="2D8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36989" y="231753"/>
            <a:ext cx="11718022" cy="6394493"/>
          </a:xfrm>
          <a:prstGeom prst="rect">
            <a:avLst/>
          </a:prstGeom>
          <a:noFill/>
          <a:ln w="19050">
            <a:solidFill>
              <a:srgbClr val="294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26031" y="1189002"/>
            <a:ext cx="3033945" cy="1631216"/>
          </a:xfrm>
          <a:prstGeom prst="rect">
            <a:avLst/>
          </a:prstGeom>
          <a:noFill/>
        </p:spPr>
        <p:txBody>
          <a:bodyPr wrap="square" rtlCol="0">
            <a:spAutoFit/>
          </a:bodyPr>
          <a:lstStyle/>
          <a:p>
            <a:r>
              <a:rPr lang="zh-CN" altLang="en-US" sz="10000" dirty="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感谢</a:t>
            </a:r>
          </a:p>
        </p:txBody>
      </p:sp>
      <p:sp>
        <p:nvSpPr>
          <p:cNvPr id="14" name="文本框 13"/>
          <p:cNvSpPr txBox="1"/>
          <p:nvPr/>
        </p:nvSpPr>
        <p:spPr>
          <a:xfrm>
            <a:off x="3056050" y="2589237"/>
            <a:ext cx="3563796" cy="1107996"/>
          </a:xfrm>
          <a:prstGeom prst="rect">
            <a:avLst/>
          </a:prstGeom>
          <a:noFill/>
        </p:spPr>
        <p:txBody>
          <a:bodyPr wrap="none" rtlCol="0">
            <a:spAutoFit/>
          </a:bodyPr>
          <a:lstStyle/>
          <a:p>
            <a:r>
              <a:rPr lang="zh-CN" altLang="en-US" sz="6600" dirty="0">
                <a:solidFill>
                  <a:schemeClr val="bg1"/>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您的观看</a:t>
            </a:r>
          </a:p>
        </p:txBody>
      </p:sp>
      <p:sp>
        <p:nvSpPr>
          <p:cNvPr id="16" name="文本框 15"/>
          <p:cNvSpPr txBox="1"/>
          <p:nvPr/>
        </p:nvSpPr>
        <p:spPr>
          <a:xfrm>
            <a:off x="3177010" y="2214906"/>
            <a:ext cx="1896673" cy="584775"/>
          </a:xfrm>
          <a:prstGeom prst="rect">
            <a:avLst/>
          </a:prstGeom>
          <a:noFill/>
        </p:spPr>
        <p:txBody>
          <a:bodyPr wrap="none" rtlCol="0">
            <a:spAutoFit/>
          </a:bodyPr>
          <a:lstStyle/>
          <a:p>
            <a:r>
              <a:rPr lang="en-US" altLang="zh-CN" sz="3200" dirty="0">
                <a:solidFill>
                  <a:schemeClr val="bg1"/>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DECISION</a:t>
            </a:r>
            <a:endParaRPr lang="zh-CN" altLang="en-US" sz="3200" dirty="0">
              <a:solidFill>
                <a:schemeClr val="bg1"/>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sp>
        <p:nvSpPr>
          <p:cNvPr id="17" name="矩形 16"/>
          <p:cNvSpPr/>
          <p:nvPr/>
        </p:nvSpPr>
        <p:spPr>
          <a:xfrm>
            <a:off x="1168995" y="3079051"/>
            <a:ext cx="1887055" cy="461665"/>
          </a:xfrm>
          <a:prstGeom prst="rect">
            <a:avLst/>
          </a:prstGeom>
        </p:spPr>
        <p:txBody>
          <a:bodyPr wrap="none">
            <a:spAutoFit/>
          </a:bodyPr>
          <a:lstStyle/>
          <a:p>
            <a:pPr algn="r"/>
            <a:r>
              <a:rPr lang="zh-CN" altLang="en-US" sz="2400" dirty="0">
                <a:solidFill>
                  <a:schemeClr val="bg1"/>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OR FAILURE</a:t>
            </a:r>
          </a:p>
        </p:txBody>
      </p:sp>
      <p:grpSp>
        <p:nvGrpSpPr>
          <p:cNvPr id="3" name="组合 2"/>
          <p:cNvGrpSpPr/>
          <p:nvPr/>
        </p:nvGrpSpPr>
        <p:grpSpPr>
          <a:xfrm>
            <a:off x="1554642" y="4579948"/>
            <a:ext cx="1625478" cy="315932"/>
            <a:chOff x="1554642" y="4579948"/>
            <a:chExt cx="1625478" cy="315932"/>
          </a:xfrm>
        </p:grpSpPr>
        <p:sp>
          <p:nvSpPr>
            <p:cNvPr id="18" name="矩形 17"/>
            <p:cNvSpPr/>
            <p:nvPr/>
          </p:nvSpPr>
          <p:spPr>
            <a:xfrm>
              <a:off x="1554642" y="4588103"/>
              <a:ext cx="1585690" cy="307777"/>
            </a:xfrm>
            <a:prstGeom prst="rect">
              <a:avLst/>
            </a:prstGeom>
          </p:spPr>
          <p:txBody>
            <a:bodyPr wrap="none">
              <a:spAutoFit/>
            </a:bodyPr>
            <a:lstStyle/>
            <a:p>
              <a:pPr algn="r"/>
              <a:r>
                <a:rPr lang="zh-CN" altLang="en-US" sz="1400">
                  <a:solidFill>
                    <a:schemeClr val="bg1"/>
                  </a:solidFill>
                  <a:latin typeface="字体视界-NWE粗楷体" panose="02000500000000000000" pitchFamily="2" charset="-122"/>
                  <a:ea typeface="字体视界-NWE粗楷体" panose="02000500000000000000" pitchFamily="2" charset="-122"/>
                </a:rPr>
                <a:t>演讲人：喜爱</a:t>
              </a:r>
              <a:r>
                <a:rPr lang="en-US" altLang="zh-CN" sz="1400">
                  <a:solidFill>
                    <a:schemeClr val="bg1"/>
                  </a:solidFill>
                  <a:latin typeface="字体视界-NWE粗楷体" panose="02000500000000000000" pitchFamily="2" charset="-122"/>
                  <a:ea typeface="字体视界-NWE粗楷体" panose="02000500000000000000" pitchFamily="2" charset="-122"/>
                </a:rPr>
                <a:t>PPT</a:t>
              </a:r>
              <a:endParaRPr lang="zh-CN" altLang="en-US" sz="1400" dirty="0">
                <a:solidFill>
                  <a:schemeClr val="bg1"/>
                </a:solidFill>
                <a:latin typeface="字体视界-NWE粗楷体" panose="02000500000000000000" pitchFamily="2" charset="-122"/>
                <a:ea typeface="字体视界-NWE粗楷体" panose="02000500000000000000" pitchFamily="2" charset="-122"/>
              </a:endParaRPr>
            </a:p>
          </p:txBody>
        </p:sp>
        <p:sp>
          <p:nvSpPr>
            <p:cNvPr id="20" name="矩形: 圆角 19"/>
            <p:cNvSpPr/>
            <p:nvPr/>
          </p:nvSpPr>
          <p:spPr>
            <a:xfrm>
              <a:off x="1691794" y="4579948"/>
              <a:ext cx="1488326" cy="307777"/>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3594844" y="4579948"/>
            <a:ext cx="1562875" cy="314860"/>
            <a:chOff x="3594844" y="4579948"/>
            <a:chExt cx="1562875" cy="314860"/>
          </a:xfrm>
        </p:grpSpPr>
        <p:sp>
          <p:nvSpPr>
            <p:cNvPr id="19" name="矩形 18"/>
            <p:cNvSpPr/>
            <p:nvPr/>
          </p:nvSpPr>
          <p:spPr>
            <a:xfrm>
              <a:off x="3594844" y="4588103"/>
              <a:ext cx="1516380" cy="306705"/>
            </a:xfrm>
            <a:prstGeom prst="rect">
              <a:avLst/>
            </a:prstGeom>
          </p:spPr>
          <p:txBody>
            <a:bodyPr wrap="none">
              <a:spAutoFit/>
            </a:bodyPr>
            <a:lstStyle/>
            <a:p>
              <a:pPr algn="r"/>
              <a:r>
                <a:rPr lang="zh-CN" altLang="en-US" sz="1400" dirty="0">
                  <a:solidFill>
                    <a:schemeClr val="bg1"/>
                  </a:solidFill>
                  <a:latin typeface="字体视界-NWE粗楷体" panose="02000500000000000000" pitchFamily="2" charset="-122"/>
                  <a:ea typeface="字体视界-NWE粗楷体" panose="02000500000000000000" pitchFamily="2" charset="-122"/>
                </a:rPr>
                <a:t>时间：</a:t>
              </a:r>
              <a:r>
                <a:rPr lang="en-US" altLang="zh-CN" sz="1400" dirty="0">
                  <a:solidFill>
                    <a:schemeClr val="bg1"/>
                  </a:solidFill>
                  <a:latin typeface="字体视界-NWE粗楷体" panose="02000500000000000000" pitchFamily="2" charset="-122"/>
                  <a:ea typeface="字体视界-NWE粗楷体" panose="02000500000000000000" pitchFamily="2" charset="-122"/>
                </a:rPr>
                <a:t>2020.6.10</a:t>
              </a:r>
              <a:endParaRPr lang="zh-CN" altLang="en-US" sz="1400" dirty="0">
                <a:solidFill>
                  <a:schemeClr val="bg1"/>
                </a:solidFill>
                <a:latin typeface="字体视界-NWE粗楷体" panose="02000500000000000000" pitchFamily="2" charset="-122"/>
                <a:ea typeface="字体视界-NWE粗楷体" panose="02000500000000000000" pitchFamily="2" charset="-122"/>
              </a:endParaRPr>
            </a:p>
          </p:txBody>
        </p:sp>
        <p:sp>
          <p:nvSpPr>
            <p:cNvPr id="21" name="矩形: 圆角 20"/>
            <p:cNvSpPr/>
            <p:nvPr/>
          </p:nvSpPr>
          <p:spPr>
            <a:xfrm>
              <a:off x="3669393" y="4579948"/>
              <a:ext cx="1488326" cy="307777"/>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矩形 21"/>
          <p:cNvSpPr/>
          <p:nvPr/>
        </p:nvSpPr>
        <p:spPr>
          <a:xfrm>
            <a:off x="1664323" y="2735672"/>
            <a:ext cx="1391727" cy="461665"/>
          </a:xfrm>
          <a:prstGeom prst="rect">
            <a:avLst/>
          </a:prstGeom>
        </p:spPr>
        <p:txBody>
          <a:bodyPr wrap="none">
            <a:spAutoFit/>
          </a:bodyPr>
          <a:lstStyle/>
          <a:p>
            <a:pPr algn="r"/>
            <a:r>
              <a:rPr lang="zh-CN" altLang="en-US" sz="2400" dirty="0">
                <a:solidFill>
                  <a:schemeClr val="bg1"/>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SUCCESS</a:t>
            </a:r>
            <a:endParaRPr lang="en-US" altLang="zh-CN" sz="2400" dirty="0">
              <a:solidFill>
                <a:schemeClr val="bg1"/>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pic>
        <p:nvPicPr>
          <p:cNvPr id="5" name="图片 4"/>
          <p:cNvPicPr>
            <a:picLocks noChangeAspect="1"/>
          </p:cNvPicPr>
          <p:nvPr/>
        </p:nvPicPr>
        <p:blipFill rotWithShape="1">
          <a:blip r:embed="rId2">
            <a:extLst>
              <a:ext uri="{BEBA8EAE-BF5A-486C-A8C5-ECC9F3942E4B}">
                <a14:imgProps xmlns:a14="http://schemas.microsoft.com/office/drawing/2010/main">
                  <a14:imgLayer r:embed="rId3">
                    <a14:imgEffect>
                      <a14:backgroundRemoval t="12794" b="91157" l="53545" r="94974">
                        <a14:foregroundMark x1="75926" y1="31515" x2="75926" y2="31515"/>
                        <a14:foregroundMark x1="87778" y1="24929" x2="87778" y2="24929"/>
                        <a14:foregroundMark x1="83915" y1="17404" x2="83915" y2="17404"/>
                        <a14:foregroundMark x1="86402" y1="37159" x2="86402" y2="37159"/>
                        <a14:foregroundMark x1="82116" y1="21072" x2="82116" y2="21072"/>
                        <a14:foregroundMark x1="71958" y1="66510" x2="71958" y2="66510"/>
                        <a14:foregroundMark x1="57513" y1="91157" x2="57513" y2="91157"/>
                      </a14:backgroundRemoval>
                    </a14:imgEffect>
                  </a14:imgLayer>
                </a14:imgProps>
              </a:ext>
              <a:ext uri="{28A0092B-C50C-407E-A947-70E740481C1C}">
                <a14:useLocalDpi xmlns:a14="http://schemas.microsoft.com/office/drawing/2010/main" val="0"/>
              </a:ext>
            </a:extLst>
          </a:blip>
          <a:srcRect l="50373" t="3204"/>
          <a:stretch>
            <a:fillRect/>
          </a:stretch>
        </p:blipFill>
        <p:spPr>
          <a:xfrm>
            <a:off x="6210955" y="409903"/>
            <a:ext cx="5691934" cy="6244091"/>
          </a:xfrm>
          <a:prstGeom prst="rect">
            <a:avLst/>
          </a:prstGeom>
        </p:spPr>
      </p:pic>
      <p:pic>
        <p:nvPicPr>
          <p:cNvPr id="23" name="图片 22"/>
          <p:cNvPicPr>
            <a:picLocks noChangeAspect="1"/>
          </p:cNvPicPr>
          <p:nvPr/>
        </p:nvPicPr>
        <p:blipFill rotWithShape="1">
          <a:blip r:embed="rId4">
            <a:extLst>
              <a:ext uri="{28A0092B-C50C-407E-A947-70E740481C1C}">
                <a14:useLocalDpi xmlns:a14="http://schemas.microsoft.com/office/drawing/2010/main" val="0"/>
              </a:ext>
            </a:extLst>
          </a:blip>
          <a:srcRect l="52775" t="9866" r="31701" b="75539"/>
          <a:stretch>
            <a:fillRect/>
          </a:stretch>
        </p:blipFill>
        <p:spPr>
          <a:xfrm>
            <a:off x="6714881" y="1015889"/>
            <a:ext cx="1780564" cy="941484"/>
          </a:xfrm>
          <a:prstGeom prst="rect">
            <a:avLst/>
          </a:prstGeom>
        </p:spPr>
      </p:pic>
      <p:pic>
        <p:nvPicPr>
          <p:cNvPr id="24" name="图片 23"/>
          <p:cNvPicPr>
            <a:picLocks noChangeAspect="1"/>
          </p:cNvPicPr>
          <p:nvPr/>
        </p:nvPicPr>
        <p:blipFill rotWithShape="1">
          <a:blip r:embed="rId4">
            <a:extLst>
              <a:ext uri="{28A0092B-C50C-407E-A947-70E740481C1C}">
                <a14:useLocalDpi xmlns:a14="http://schemas.microsoft.com/office/drawing/2010/main" val="0"/>
              </a:ext>
            </a:extLst>
          </a:blip>
          <a:srcRect l="52775" t="9866" r="31701" b="75539"/>
          <a:stretch>
            <a:fillRect/>
          </a:stretch>
        </p:blipFill>
        <p:spPr>
          <a:xfrm flipH="1">
            <a:off x="10178155" y="377118"/>
            <a:ext cx="1535460" cy="811884"/>
          </a:xfrm>
          <a:prstGeom prst="rect">
            <a:avLst/>
          </a:prstGeom>
        </p:spPr>
      </p:pic>
      <p:pic>
        <p:nvPicPr>
          <p:cNvPr id="25" name="图片 24"/>
          <p:cNvPicPr>
            <a:picLocks noChangeAspect="1"/>
          </p:cNvPicPr>
          <p:nvPr/>
        </p:nvPicPr>
        <p:blipFill rotWithShape="1">
          <a:blip r:embed="rId4">
            <a:extLst>
              <a:ext uri="{28A0092B-C50C-407E-A947-70E740481C1C}">
                <a14:useLocalDpi xmlns:a14="http://schemas.microsoft.com/office/drawing/2010/main" val="0"/>
              </a:ext>
            </a:extLst>
          </a:blip>
          <a:srcRect l="52775" t="9866" r="31701" b="75539"/>
          <a:stretch>
            <a:fillRect/>
          </a:stretch>
        </p:blipFill>
        <p:spPr>
          <a:xfrm flipH="1">
            <a:off x="9796377" y="3095740"/>
            <a:ext cx="1535460" cy="811884"/>
          </a:xfrm>
          <a:prstGeom prst="rect">
            <a:avLst/>
          </a:prstGeom>
        </p:spPr>
      </p:pic>
      <p:pic>
        <p:nvPicPr>
          <p:cNvPr id="26" name="图片 25"/>
          <p:cNvPicPr>
            <a:picLocks noChangeAspect="1"/>
          </p:cNvPicPr>
          <p:nvPr/>
        </p:nvPicPr>
        <p:blipFill rotWithShape="1">
          <a:blip r:embed="rId4">
            <a:extLst>
              <a:ext uri="{28A0092B-C50C-407E-A947-70E740481C1C}">
                <a14:useLocalDpi xmlns:a14="http://schemas.microsoft.com/office/drawing/2010/main" val="0"/>
              </a:ext>
            </a:extLst>
          </a:blip>
          <a:srcRect l="52775" t="9866" r="31701" b="75539"/>
          <a:stretch>
            <a:fillRect/>
          </a:stretch>
        </p:blipFill>
        <p:spPr>
          <a:xfrm>
            <a:off x="9284890" y="4895880"/>
            <a:ext cx="2428725" cy="1284203"/>
          </a:xfrm>
          <a:prstGeom prst="rect">
            <a:avLst/>
          </a:prstGeom>
        </p:spPr>
      </p:pic>
      <p:sp>
        <p:nvSpPr>
          <p:cNvPr id="27" name="文本框 26"/>
          <p:cNvSpPr txBox="1"/>
          <p:nvPr/>
        </p:nvSpPr>
        <p:spPr>
          <a:xfrm>
            <a:off x="3191031" y="1892751"/>
            <a:ext cx="1287532" cy="430887"/>
          </a:xfrm>
          <a:prstGeom prst="rect">
            <a:avLst/>
          </a:prstGeom>
          <a:noFill/>
        </p:spPr>
        <p:txBody>
          <a:bodyPr wrap="none" rtlCol="0">
            <a:spAutoFit/>
          </a:bodyPr>
          <a:lstStyle/>
          <a:p>
            <a:r>
              <a:rPr lang="en-US" altLang="zh-CN" sz="2200" dirty="0">
                <a:solidFill>
                  <a:schemeClr val="bg1"/>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DETAILS</a:t>
            </a:r>
            <a:endParaRPr lang="zh-CN" altLang="en-US" sz="2200" dirty="0">
              <a:solidFill>
                <a:schemeClr val="bg1"/>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8000">
        <p15:prstTrans prst="airplane"/>
      </p:transition>
    </mc:Choice>
    <mc:Fallback xmlns="">
      <p:transition spd="slow" advTm="8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500"/>
                                            <p:tgtEl>
                                              <p:spTgt spid="8"/>
                                            </p:tgtEl>
                                          </p:cBhvr>
                                        </p:animEffect>
                                      </p:childTnLst>
                                    </p:cTn>
                                  </p:par>
                                  <p:par>
                                    <p:cTn id="8" presetID="22" presetClass="entr" presetSubtype="4" fill="hold" nodeType="withEffect">
                                      <p:stCondLst>
                                        <p:cond delay="100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1000"/>
                                            <p:tgtEl>
                                              <p:spTgt spid="5"/>
                                            </p:tgtEl>
                                          </p:cBhvr>
                                        </p:animEffect>
                                      </p:childTnLst>
                                    </p:cTn>
                                  </p:par>
                                </p:childTnLst>
                              </p:cTn>
                            </p:par>
                            <p:par>
                              <p:cTn id="11" fill="hold">
                                <p:stCondLst>
                                  <p:cond delay="1500"/>
                                </p:stCondLst>
                                <p:childTnLst>
                                  <p:par>
                                    <p:cTn id="12" presetID="1" presetClass="entr" presetSubtype="0"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par>
                              <p:cTn id="14" fill="hold">
                                <p:stCondLst>
                                  <p:cond delay="1500"/>
                                </p:stCondLst>
                                <p:childTnLst>
                                  <p:par>
                                    <p:cTn id="15" presetID="1"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par>
                              <p:cTn id="17" fill="hold">
                                <p:stCondLst>
                                  <p:cond delay="1500"/>
                                </p:stCondLst>
                                <p:childTnLst>
                                  <p:par>
                                    <p:cTn id="18" presetID="1" presetClass="entr" presetSubtype="0"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childTnLst>
                              </p:cTn>
                            </p:par>
                            <p:par>
                              <p:cTn id="20" fill="hold">
                                <p:stCondLst>
                                  <p:cond delay="1500"/>
                                </p:stCondLst>
                                <p:childTnLst>
                                  <p:par>
                                    <p:cTn id="21" presetID="1" presetClass="entr" presetSubtype="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56" presetClass="path" presetSubtype="0" accel="50000" fill="hold" nodeType="withEffect" p14:presetBounceEnd="13000">
                                      <p:stCondLst>
                                        <p:cond delay="0"/>
                                      </p:stCondLst>
                                      <p:childTnLst>
                                        <p:animMotion origin="layout" path="M 2.08333E-6 3.33333E-6 L -0.31224 -0.08519 " pathEditMode="relative" rAng="0" ptsTypes="AA" p14:bounceEnd="13000">
                                          <p:cBhvr>
                                            <p:cTn id="24" dur="1500" spd="-100000" fill="hold"/>
                                            <p:tgtEl>
                                              <p:spTgt spid="23"/>
                                            </p:tgtEl>
                                            <p:attrNameLst>
                                              <p:attrName>ppt_x</p:attrName>
                                              <p:attrName>ppt_y</p:attrName>
                                            </p:attrNameLst>
                                          </p:cBhvr>
                                          <p:rCtr x="-15612" y="-4259"/>
                                        </p:animMotion>
                                      </p:childTnLst>
                                    </p:cTn>
                                  </p:par>
                                  <p:par>
                                    <p:cTn id="25" presetID="56" presetClass="path" presetSubtype="0" accel="50000" fill="hold" nodeType="withEffect" p14:presetBounceEnd="13000">
                                      <p:stCondLst>
                                        <p:cond delay="0"/>
                                      </p:stCondLst>
                                      <p:childTnLst>
                                        <p:animMotion origin="layout" path="M 3.54167E-6 -3.7037E-7 L -0.19922 -0.06319 " pathEditMode="relative" rAng="0" ptsTypes="AA" p14:bounceEnd="13000">
                                          <p:cBhvr>
                                            <p:cTn id="26" dur="1500" spd="-100000" fill="hold"/>
                                            <p:tgtEl>
                                              <p:spTgt spid="24"/>
                                            </p:tgtEl>
                                            <p:attrNameLst>
                                              <p:attrName>ppt_x</p:attrName>
                                              <p:attrName>ppt_y</p:attrName>
                                            </p:attrNameLst>
                                          </p:cBhvr>
                                          <p:rCtr x="-9961" y="-3171"/>
                                        </p:animMotion>
                                      </p:childTnLst>
                                    </p:cTn>
                                  </p:par>
                                  <p:par>
                                    <p:cTn id="27" presetID="56" presetClass="path" presetSubtype="0" accel="50000" fill="hold" nodeType="withEffect" p14:presetBounceEnd="13000">
                                      <p:stCondLst>
                                        <p:cond delay="0"/>
                                      </p:stCondLst>
                                      <p:childTnLst>
                                        <p:animMotion origin="layout" path="M 3.75E-6 3.33333E-6 L -0.00521 0.73379 " pathEditMode="relative" rAng="0" ptsTypes="AA" p14:bounceEnd="13000">
                                          <p:cBhvr>
                                            <p:cTn id="28" dur="1500" spd="-100000" fill="hold"/>
                                            <p:tgtEl>
                                              <p:spTgt spid="25"/>
                                            </p:tgtEl>
                                            <p:attrNameLst>
                                              <p:attrName>ppt_x</p:attrName>
                                              <p:attrName>ppt_y</p:attrName>
                                            </p:attrNameLst>
                                          </p:cBhvr>
                                          <p:rCtr x="-260" y="36690"/>
                                        </p:animMotion>
                                      </p:childTnLst>
                                    </p:cTn>
                                  </p:par>
                                  <p:par>
                                    <p:cTn id="29" presetID="56" presetClass="path" presetSubtype="0" accel="50000" fill="hold" nodeType="withEffect" p14:presetBounceEnd="13000">
                                      <p:stCondLst>
                                        <p:cond delay="0"/>
                                      </p:stCondLst>
                                      <p:childTnLst>
                                        <p:animMotion origin="layout" path="M 2.08333E-6 2.59259E-6 L -0.26654 0.3368 " pathEditMode="relative" rAng="0" ptsTypes="AA" p14:bounceEnd="13000">
                                          <p:cBhvr>
                                            <p:cTn id="30" dur="1500" spd="-100000" fill="hold"/>
                                            <p:tgtEl>
                                              <p:spTgt spid="26"/>
                                            </p:tgtEl>
                                            <p:attrNameLst>
                                              <p:attrName>ppt_x</p:attrName>
                                              <p:attrName>ppt_y</p:attrName>
                                            </p:attrNameLst>
                                          </p:cBhvr>
                                          <p:rCtr x="-13333" y="16829"/>
                                        </p:animMotion>
                                      </p:childTnLst>
                                    </p:cTn>
                                  </p:par>
                                </p:childTnLst>
                              </p:cTn>
                            </p:par>
                            <p:par>
                              <p:cTn id="31" fill="hold">
                                <p:stCondLst>
                                  <p:cond delay="1500"/>
                                </p:stCondLst>
                                <p:childTnLst>
                                  <p:par>
                                    <p:cTn id="32" presetID="49" presetClass="entr" presetSubtype="0" decel="100000" fill="hold" grpId="0" nodeType="afterEffect">
                                      <p:stCondLst>
                                        <p:cond delay="0"/>
                                      </p:stCondLst>
                                      <p:iterate type="lt">
                                        <p:tmPct val="0"/>
                                      </p:iterate>
                                      <p:childTnLst>
                                        <p:set>
                                          <p:cBhvr>
                                            <p:cTn id="33" dur="1" fill="hold">
                                              <p:stCondLst>
                                                <p:cond delay="0"/>
                                              </p:stCondLst>
                                            </p:cTn>
                                            <p:tgtEl>
                                              <p:spTgt spid="11"/>
                                            </p:tgtEl>
                                            <p:attrNameLst>
                                              <p:attrName>style.visibility</p:attrName>
                                            </p:attrNameLst>
                                          </p:cBhvr>
                                          <p:to>
                                            <p:strVal val="visible"/>
                                          </p:to>
                                        </p:set>
                                        <p:anim calcmode="lin" valueType="num">
                                          <p:cBhvr>
                                            <p:cTn id="34" dur="750" fill="hold"/>
                                            <p:tgtEl>
                                              <p:spTgt spid="11"/>
                                            </p:tgtEl>
                                            <p:attrNameLst>
                                              <p:attrName>ppt_w</p:attrName>
                                            </p:attrNameLst>
                                          </p:cBhvr>
                                          <p:tavLst>
                                            <p:tav tm="0">
                                              <p:val>
                                                <p:fltVal val="0"/>
                                              </p:val>
                                            </p:tav>
                                            <p:tav tm="100000">
                                              <p:val>
                                                <p:strVal val="#ppt_w"/>
                                              </p:val>
                                            </p:tav>
                                          </p:tavLst>
                                        </p:anim>
                                        <p:anim calcmode="lin" valueType="num">
                                          <p:cBhvr>
                                            <p:cTn id="35" dur="750" fill="hold"/>
                                            <p:tgtEl>
                                              <p:spTgt spid="11"/>
                                            </p:tgtEl>
                                            <p:attrNameLst>
                                              <p:attrName>ppt_h</p:attrName>
                                            </p:attrNameLst>
                                          </p:cBhvr>
                                          <p:tavLst>
                                            <p:tav tm="0">
                                              <p:val>
                                                <p:fltVal val="0"/>
                                              </p:val>
                                            </p:tav>
                                            <p:tav tm="100000">
                                              <p:val>
                                                <p:strVal val="#ppt_h"/>
                                              </p:val>
                                            </p:tav>
                                          </p:tavLst>
                                        </p:anim>
                                        <p:anim calcmode="lin" valueType="num">
                                          <p:cBhvr>
                                            <p:cTn id="36" dur="750" fill="hold"/>
                                            <p:tgtEl>
                                              <p:spTgt spid="11"/>
                                            </p:tgtEl>
                                            <p:attrNameLst>
                                              <p:attrName>style.rotation</p:attrName>
                                            </p:attrNameLst>
                                          </p:cBhvr>
                                          <p:tavLst>
                                            <p:tav tm="0">
                                              <p:val>
                                                <p:fltVal val="360"/>
                                              </p:val>
                                            </p:tav>
                                            <p:tav tm="100000">
                                              <p:val>
                                                <p:fltVal val="0"/>
                                              </p:val>
                                            </p:tav>
                                          </p:tavLst>
                                        </p:anim>
                                        <p:animEffect transition="in" filter="fade">
                                          <p:cBhvr>
                                            <p:cTn id="37" dur="750"/>
                                            <p:tgtEl>
                                              <p:spTgt spid="11"/>
                                            </p:tgtEl>
                                          </p:cBhvr>
                                        </p:animEffect>
                                      </p:childTnLst>
                                    </p:cTn>
                                  </p:par>
                                  <p:par>
                                    <p:cTn id="38" presetID="23" presetClass="entr" presetSubtype="32" fill="hold" grpId="0" nodeType="withEffect">
                                      <p:stCondLst>
                                        <p:cond delay="500"/>
                                      </p:stCondLst>
                                      <p:iterate type="lt">
                                        <p:tmPct val="10000"/>
                                      </p:iterate>
                                      <p:childTnLst>
                                        <p:set>
                                          <p:cBhvr>
                                            <p:cTn id="39" dur="1" fill="hold">
                                              <p:stCondLst>
                                                <p:cond delay="0"/>
                                              </p:stCondLst>
                                            </p:cTn>
                                            <p:tgtEl>
                                              <p:spTgt spid="14"/>
                                            </p:tgtEl>
                                            <p:attrNameLst>
                                              <p:attrName>style.visibility</p:attrName>
                                            </p:attrNameLst>
                                          </p:cBhvr>
                                          <p:to>
                                            <p:strVal val="visible"/>
                                          </p:to>
                                        </p:set>
                                        <p:anim calcmode="lin" valueType="num">
                                          <p:cBhvr>
                                            <p:cTn id="40" dur="1000" fill="hold"/>
                                            <p:tgtEl>
                                              <p:spTgt spid="14"/>
                                            </p:tgtEl>
                                            <p:attrNameLst>
                                              <p:attrName>ppt_w</p:attrName>
                                            </p:attrNameLst>
                                          </p:cBhvr>
                                          <p:tavLst>
                                            <p:tav tm="0">
                                              <p:val>
                                                <p:strVal val="4*#ppt_w"/>
                                              </p:val>
                                            </p:tav>
                                            <p:tav tm="100000">
                                              <p:val>
                                                <p:strVal val="#ppt_w"/>
                                              </p:val>
                                            </p:tav>
                                          </p:tavLst>
                                        </p:anim>
                                        <p:anim calcmode="lin" valueType="num">
                                          <p:cBhvr>
                                            <p:cTn id="41" dur="1000" fill="hold"/>
                                            <p:tgtEl>
                                              <p:spTgt spid="14"/>
                                            </p:tgtEl>
                                            <p:attrNameLst>
                                              <p:attrName>ppt_h</p:attrName>
                                            </p:attrNameLst>
                                          </p:cBhvr>
                                          <p:tavLst>
                                            <p:tav tm="0">
                                              <p:val>
                                                <p:strVal val="4*#ppt_h"/>
                                              </p:val>
                                            </p:tav>
                                            <p:tav tm="100000">
                                              <p:val>
                                                <p:strVal val="#ppt_h"/>
                                              </p:val>
                                            </p:tav>
                                          </p:tavLst>
                                        </p:anim>
                                      </p:childTnLst>
                                    </p:cTn>
                                  </p:par>
                                  <p:par>
                                    <p:cTn id="42" presetID="26" presetClass="entr" presetSubtype="0" fill="hold" grpId="0" nodeType="withEffect">
                                      <p:stCondLst>
                                        <p:cond delay="1750"/>
                                      </p:stCondLst>
                                      <p:iterate type="lt">
                                        <p:tmPct val="10000"/>
                                      </p:iterate>
                                      <p:childTnLst>
                                        <p:set>
                                          <p:cBhvr>
                                            <p:cTn id="43" dur="1" fill="hold">
                                              <p:stCondLst>
                                                <p:cond delay="0"/>
                                              </p:stCondLst>
                                            </p:cTn>
                                            <p:tgtEl>
                                              <p:spTgt spid="27"/>
                                            </p:tgtEl>
                                            <p:attrNameLst>
                                              <p:attrName>style.visibility</p:attrName>
                                            </p:attrNameLst>
                                          </p:cBhvr>
                                          <p:to>
                                            <p:strVal val="visible"/>
                                          </p:to>
                                        </p:set>
                                        <p:animEffect transition="in" filter="wipe(down)">
                                          <p:cBhvr>
                                            <p:cTn id="44" dur="362">
                                              <p:stCondLst>
                                                <p:cond delay="0"/>
                                              </p:stCondLst>
                                            </p:cTn>
                                            <p:tgtEl>
                                              <p:spTgt spid="27"/>
                                            </p:tgtEl>
                                          </p:cBhvr>
                                        </p:animEffect>
                                        <p:anim calcmode="lin" valueType="num">
                                          <p:cBhvr>
                                            <p:cTn id="45" dur="1139"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46" dur="415"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47" dur="415" tmFilter="0, 0; 0.125,0.2665; 0.25,0.4; 0.375,0.465; 0.5,0.5;  0.625,0.535; 0.75,0.6; 0.875,0.7335; 1,1">
                                              <p:stCondLst>
                                                <p:cond delay="415"/>
                                              </p:stCondLst>
                                            </p:cTn>
                                            <p:tgtEl>
                                              <p:spTgt spid="27"/>
                                            </p:tgtEl>
                                            <p:attrNameLst>
                                              <p:attrName>ppt_y</p:attrName>
                                            </p:attrNameLst>
                                          </p:cBhvr>
                                          <p:tavLst>
                                            <p:tav tm="0" fmla="#ppt_y-sin(pi*$)/9">
                                              <p:val>
                                                <p:fltVal val="0"/>
                                              </p:val>
                                            </p:tav>
                                            <p:tav tm="100000">
                                              <p:val>
                                                <p:fltVal val="1"/>
                                              </p:val>
                                            </p:tav>
                                          </p:tavLst>
                                        </p:anim>
                                        <p:anim calcmode="lin" valueType="num">
                                          <p:cBhvr>
                                            <p:cTn id="48" dur="207" tmFilter="0, 0; 0.125,0.2665; 0.25,0.4; 0.375,0.465; 0.5,0.5;  0.625,0.535; 0.75,0.6; 0.875,0.7335; 1,1">
                                              <p:stCondLst>
                                                <p:cond delay="828"/>
                                              </p:stCondLst>
                                            </p:cTn>
                                            <p:tgtEl>
                                              <p:spTgt spid="27"/>
                                            </p:tgtEl>
                                            <p:attrNameLst>
                                              <p:attrName>ppt_y</p:attrName>
                                            </p:attrNameLst>
                                          </p:cBhvr>
                                          <p:tavLst>
                                            <p:tav tm="0" fmla="#ppt_y-sin(pi*$)/27">
                                              <p:val>
                                                <p:fltVal val="0"/>
                                              </p:val>
                                            </p:tav>
                                            <p:tav tm="100000">
                                              <p:val>
                                                <p:fltVal val="1"/>
                                              </p:val>
                                            </p:tav>
                                          </p:tavLst>
                                        </p:anim>
                                        <p:anim calcmode="lin" valueType="num">
                                          <p:cBhvr>
                                            <p:cTn id="49" dur="103" tmFilter="0, 0; 0.125,0.2665; 0.25,0.4; 0.375,0.465; 0.5,0.5;  0.625,0.535; 0.75,0.6; 0.875,0.7335; 1,1">
                                              <p:stCondLst>
                                                <p:cond delay="1035"/>
                                              </p:stCondLst>
                                            </p:cTn>
                                            <p:tgtEl>
                                              <p:spTgt spid="27"/>
                                            </p:tgtEl>
                                            <p:attrNameLst>
                                              <p:attrName>ppt_y</p:attrName>
                                            </p:attrNameLst>
                                          </p:cBhvr>
                                          <p:tavLst>
                                            <p:tav tm="0" fmla="#ppt_y-sin(pi*$)/81">
                                              <p:val>
                                                <p:fltVal val="0"/>
                                              </p:val>
                                            </p:tav>
                                            <p:tav tm="100000">
                                              <p:val>
                                                <p:fltVal val="1"/>
                                              </p:val>
                                            </p:tav>
                                          </p:tavLst>
                                        </p:anim>
                                        <p:animScale>
                                          <p:cBhvr>
                                            <p:cTn id="50" dur="16">
                                              <p:stCondLst>
                                                <p:cond delay="406"/>
                                              </p:stCondLst>
                                            </p:cTn>
                                            <p:tgtEl>
                                              <p:spTgt spid="27"/>
                                            </p:tgtEl>
                                          </p:cBhvr>
                                          <p:to x="100000" y="60000"/>
                                        </p:animScale>
                                        <p:animScale>
                                          <p:cBhvr>
                                            <p:cTn id="51" dur="104" decel="50000">
                                              <p:stCondLst>
                                                <p:cond delay="423"/>
                                              </p:stCondLst>
                                            </p:cTn>
                                            <p:tgtEl>
                                              <p:spTgt spid="27"/>
                                            </p:tgtEl>
                                          </p:cBhvr>
                                          <p:to x="100000" y="100000"/>
                                        </p:animScale>
                                        <p:animScale>
                                          <p:cBhvr>
                                            <p:cTn id="52" dur="16">
                                              <p:stCondLst>
                                                <p:cond delay="820"/>
                                              </p:stCondLst>
                                            </p:cTn>
                                            <p:tgtEl>
                                              <p:spTgt spid="27"/>
                                            </p:tgtEl>
                                          </p:cBhvr>
                                          <p:to x="100000" y="80000"/>
                                        </p:animScale>
                                        <p:animScale>
                                          <p:cBhvr>
                                            <p:cTn id="53" dur="104" decel="50000">
                                              <p:stCondLst>
                                                <p:cond delay="836"/>
                                              </p:stCondLst>
                                            </p:cTn>
                                            <p:tgtEl>
                                              <p:spTgt spid="27"/>
                                            </p:tgtEl>
                                          </p:cBhvr>
                                          <p:to x="100000" y="100000"/>
                                        </p:animScale>
                                        <p:animScale>
                                          <p:cBhvr>
                                            <p:cTn id="54" dur="16">
                                              <p:stCondLst>
                                                <p:cond delay="1026"/>
                                              </p:stCondLst>
                                            </p:cTn>
                                            <p:tgtEl>
                                              <p:spTgt spid="27"/>
                                            </p:tgtEl>
                                          </p:cBhvr>
                                          <p:to x="100000" y="90000"/>
                                        </p:animScale>
                                        <p:animScale>
                                          <p:cBhvr>
                                            <p:cTn id="55" dur="104" decel="50000">
                                              <p:stCondLst>
                                                <p:cond delay="1042"/>
                                              </p:stCondLst>
                                            </p:cTn>
                                            <p:tgtEl>
                                              <p:spTgt spid="27"/>
                                            </p:tgtEl>
                                          </p:cBhvr>
                                          <p:to x="100000" y="100000"/>
                                        </p:animScale>
                                        <p:animScale>
                                          <p:cBhvr>
                                            <p:cTn id="56" dur="16">
                                              <p:stCondLst>
                                                <p:cond delay="1130"/>
                                              </p:stCondLst>
                                            </p:cTn>
                                            <p:tgtEl>
                                              <p:spTgt spid="27"/>
                                            </p:tgtEl>
                                          </p:cBhvr>
                                          <p:to x="100000" y="95000"/>
                                        </p:animScale>
                                        <p:animScale>
                                          <p:cBhvr>
                                            <p:cTn id="57" dur="104" decel="50000">
                                              <p:stCondLst>
                                                <p:cond delay="1146"/>
                                              </p:stCondLst>
                                            </p:cTn>
                                            <p:tgtEl>
                                              <p:spTgt spid="27"/>
                                            </p:tgtEl>
                                          </p:cBhvr>
                                          <p:to x="100000" y="100000"/>
                                        </p:animScale>
                                      </p:childTnLst>
                                    </p:cTn>
                                  </p:par>
                                  <p:par>
                                    <p:cTn id="58" presetID="26" presetClass="entr" presetSubtype="0" fill="hold" grpId="0" nodeType="withEffect">
                                      <p:stCondLst>
                                        <p:cond delay="2000"/>
                                      </p:stCondLst>
                                      <p:iterate type="lt">
                                        <p:tmPct val="10000"/>
                                      </p:iterate>
                                      <p:childTnLst>
                                        <p:set>
                                          <p:cBhvr>
                                            <p:cTn id="59" dur="1" fill="hold">
                                              <p:stCondLst>
                                                <p:cond delay="0"/>
                                              </p:stCondLst>
                                            </p:cTn>
                                            <p:tgtEl>
                                              <p:spTgt spid="16"/>
                                            </p:tgtEl>
                                            <p:attrNameLst>
                                              <p:attrName>style.visibility</p:attrName>
                                            </p:attrNameLst>
                                          </p:cBhvr>
                                          <p:to>
                                            <p:strVal val="visible"/>
                                          </p:to>
                                        </p:set>
                                        <p:animEffect transition="in" filter="wipe(down)">
                                          <p:cBhvr>
                                            <p:cTn id="60" dur="362">
                                              <p:stCondLst>
                                                <p:cond delay="0"/>
                                              </p:stCondLst>
                                            </p:cTn>
                                            <p:tgtEl>
                                              <p:spTgt spid="16"/>
                                            </p:tgtEl>
                                          </p:cBhvr>
                                        </p:animEffect>
                                        <p:anim calcmode="lin" valueType="num">
                                          <p:cBhvr>
                                            <p:cTn id="61" dur="1139"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2" dur="415"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63" dur="415" tmFilter="0, 0; 0.125,0.2665; 0.25,0.4; 0.375,0.465; 0.5,0.5;  0.625,0.535; 0.75,0.6; 0.875,0.7335; 1,1">
                                              <p:stCondLst>
                                                <p:cond delay="415"/>
                                              </p:stCondLst>
                                            </p:cTn>
                                            <p:tgtEl>
                                              <p:spTgt spid="16"/>
                                            </p:tgtEl>
                                            <p:attrNameLst>
                                              <p:attrName>ppt_y</p:attrName>
                                            </p:attrNameLst>
                                          </p:cBhvr>
                                          <p:tavLst>
                                            <p:tav tm="0" fmla="#ppt_y-sin(pi*$)/9">
                                              <p:val>
                                                <p:fltVal val="0"/>
                                              </p:val>
                                            </p:tav>
                                            <p:tav tm="100000">
                                              <p:val>
                                                <p:fltVal val="1"/>
                                              </p:val>
                                            </p:tav>
                                          </p:tavLst>
                                        </p:anim>
                                        <p:anim calcmode="lin" valueType="num">
                                          <p:cBhvr>
                                            <p:cTn id="64" dur="207" tmFilter="0, 0; 0.125,0.2665; 0.25,0.4; 0.375,0.465; 0.5,0.5;  0.625,0.535; 0.75,0.6; 0.875,0.7335; 1,1">
                                              <p:stCondLst>
                                                <p:cond delay="828"/>
                                              </p:stCondLst>
                                            </p:cTn>
                                            <p:tgtEl>
                                              <p:spTgt spid="16"/>
                                            </p:tgtEl>
                                            <p:attrNameLst>
                                              <p:attrName>ppt_y</p:attrName>
                                            </p:attrNameLst>
                                          </p:cBhvr>
                                          <p:tavLst>
                                            <p:tav tm="0" fmla="#ppt_y-sin(pi*$)/27">
                                              <p:val>
                                                <p:fltVal val="0"/>
                                              </p:val>
                                            </p:tav>
                                            <p:tav tm="100000">
                                              <p:val>
                                                <p:fltVal val="1"/>
                                              </p:val>
                                            </p:tav>
                                          </p:tavLst>
                                        </p:anim>
                                        <p:anim calcmode="lin" valueType="num">
                                          <p:cBhvr>
                                            <p:cTn id="65" dur="103" tmFilter="0, 0; 0.125,0.2665; 0.25,0.4; 0.375,0.465; 0.5,0.5;  0.625,0.535; 0.75,0.6; 0.875,0.7335; 1,1">
                                              <p:stCondLst>
                                                <p:cond delay="1035"/>
                                              </p:stCondLst>
                                            </p:cTn>
                                            <p:tgtEl>
                                              <p:spTgt spid="16"/>
                                            </p:tgtEl>
                                            <p:attrNameLst>
                                              <p:attrName>ppt_y</p:attrName>
                                            </p:attrNameLst>
                                          </p:cBhvr>
                                          <p:tavLst>
                                            <p:tav tm="0" fmla="#ppt_y-sin(pi*$)/81">
                                              <p:val>
                                                <p:fltVal val="0"/>
                                              </p:val>
                                            </p:tav>
                                            <p:tav tm="100000">
                                              <p:val>
                                                <p:fltVal val="1"/>
                                              </p:val>
                                            </p:tav>
                                          </p:tavLst>
                                        </p:anim>
                                        <p:animScale>
                                          <p:cBhvr>
                                            <p:cTn id="66" dur="16">
                                              <p:stCondLst>
                                                <p:cond delay="406"/>
                                              </p:stCondLst>
                                            </p:cTn>
                                            <p:tgtEl>
                                              <p:spTgt spid="16"/>
                                            </p:tgtEl>
                                          </p:cBhvr>
                                          <p:to x="100000" y="60000"/>
                                        </p:animScale>
                                        <p:animScale>
                                          <p:cBhvr>
                                            <p:cTn id="67" dur="104" decel="50000">
                                              <p:stCondLst>
                                                <p:cond delay="423"/>
                                              </p:stCondLst>
                                            </p:cTn>
                                            <p:tgtEl>
                                              <p:spTgt spid="16"/>
                                            </p:tgtEl>
                                          </p:cBhvr>
                                          <p:to x="100000" y="100000"/>
                                        </p:animScale>
                                        <p:animScale>
                                          <p:cBhvr>
                                            <p:cTn id="68" dur="16">
                                              <p:stCondLst>
                                                <p:cond delay="820"/>
                                              </p:stCondLst>
                                            </p:cTn>
                                            <p:tgtEl>
                                              <p:spTgt spid="16"/>
                                            </p:tgtEl>
                                          </p:cBhvr>
                                          <p:to x="100000" y="80000"/>
                                        </p:animScale>
                                        <p:animScale>
                                          <p:cBhvr>
                                            <p:cTn id="69" dur="104" decel="50000">
                                              <p:stCondLst>
                                                <p:cond delay="836"/>
                                              </p:stCondLst>
                                            </p:cTn>
                                            <p:tgtEl>
                                              <p:spTgt spid="16"/>
                                            </p:tgtEl>
                                          </p:cBhvr>
                                          <p:to x="100000" y="100000"/>
                                        </p:animScale>
                                        <p:animScale>
                                          <p:cBhvr>
                                            <p:cTn id="70" dur="16">
                                              <p:stCondLst>
                                                <p:cond delay="1026"/>
                                              </p:stCondLst>
                                            </p:cTn>
                                            <p:tgtEl>
                                              <p:spTgt spid="16"/>
                                            </p:tgtEl>
                                          </p:cBhvr>
                                          <p:to x="100000" y="90000"/>
                                        </p:animScale>
                                        <p:animScale>
                                          <p:cBhvr>
                                            <p:cTn id="71" dur="104" decel="50000">
                                              <p:stCondLst>
                                                <p:cond delay="1042"/>
                                              </p:stCondLst>
                                            </p:cTn>
                                            <p:tgtEl>
                                              <p:spTgt spid="16"/>
                                            </p:tgtEl>
                                          </p:cBhvr>
                                          <p:to x="100000" y="100000"/>
                                        </p:animScale>
                                        <p:animScale>
                                          <p:cBhvr>
                                            <p:cTn id="72" dur="16">
                                              <p:stCondLst>
                                                <p:cond delay="1130"/>
                                              </p:stCondLst>
                                            </p:cTn>
                                            <p:tgtEl>
                                              <p:spTgt spid="16"/>
                                            </p:tgtEl>
                                          </p:cBhvr>
                                          <p:to x="100000" y="95000"/>
                                        </p:animScale>
                                        <p:animScale>
                                          <p:cBhvr>
                                            <p:cTn id="73" dur="104" decel="50000">
                                              <p:stCondLst>
                                                <p:cond delay="1146"/>
                                              </p:stCondLst>
                                            </p:cTn>
                                            <p:tgtEl>
                                              <p:spTgt spid="16"/>
                                            </p:tgtEl>
                                          </p:cBhvr>
                                          <p:to x="100000" y="100000"/>
                                        </p:animScale>
                                      </p:childTnLst>
                                    </p:cTn>
                                  </p:par>
                                  <p:par>
                                    <p:cTn id="74" presetID="26" presetClass="entr" presetSubtype="0" fill="hold" grpId="0" nodeType="withEffect">
                                      <p:stCondLst>
                                        <p:cond delay="3250"/>
                                      </p:stCondLst>
                                      <p:iterate type="lt">
                                        <p:tmPct val="10000"/>
                                      </p:iterate>
                                      <p:childTnLst>
                                        <p:set>
                                          <p:cBhvr>
                                            <p:cTn id="75" dur="1" fill="hold">
                                              <p:stCondLst>
                                                <p:cond delay="0"/>
                                              </p:stCondLst>
                                            </p:cTn>
                                            <p:tgtEl>
                                              <p:spTgt spid="22"/>
                                            </p:tgtEl>
                                            <p:attrNameLst>
                                              <p:attrName>style.visibility</p:attrName>
                                            </p:attrNameLst>
                                          </p:cBhvr>
                                          <p:to>
                                            <p:strVal val="visible"/>
                                          </p:to>
                                        </p:set>
                                        <p:animEffect transition="in" filter="wipe(down)">
                                          <p:cBhvr>
                                            <p:cTn id="76" dur="362">
                                              <p:stCondLst>
                                                <p:cond delay="0"/>
                                              </p:stCondLst>
                                            </p:cTn>
                                            <p:tgtEl>
                                              <p:spTgt spid="22"/>
                                            </p:tgtEl>
                                          </p:cBhvr>
                                        </p:animEffect>
                                        <p:anim calcmode="lin" valueType="num">
                                          <p:cBhvr>
                                            <p:cTn id="77" dur="1139"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78" dur="415"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79" dur="415" tmFilter="0, 0; 0.125,0.2665; 0.25,0.4; 0.375,0.465; 0.5,0.5;  0.625,0.535; 0.75,0.6; 0.875,0.7335; 1,1">
                                              <p:stCondLst>
                                                <p:cond delay="415"/>
                                              </p:stCondLst>
                                            </p:cTn>
                                            <p:tgtEl>
                                              <p:spTgt spid="22"/>
                                            </p:tgtEl>
                                            <p:attrNameLst>
                                              <p:attrName>ppt_y</p:attrName>
                                            </p:attrNameLst>
                                          </p:cBhvr>
                                          <p:tavLst>
                                            <p:tav tm="0" fmla="#ppt_y-sin(pi*$)/9">
                                              <p:val>
                                                <p:fltVal val="0"/>
                                              </p:val>
                                            </p:tav>
                                            <p:tav tm="100000">
                                              <p:val>
                                                <p:fltVal val="1"/>
                                              </p:val>
                                            </p:tav>
                                          </p:tavLst>
                                        </p:anim>
                                        <p:anim calcmode="lin" valueType="num">
                                          <p:cBhvr>
                                            <p:cTn id="80" dur="207" tmFilter="0, 0; 0.125,0.2665; 0.25,0.4; 0.375,0.465; 0.5,0.5;  0.625,0.535; 0.75,0.6; 0.875,0.7335; 1,1">
                                              <p:stCondLst>
                                                <p:cond delay="828"/>
                                              </p:stCondLst>
                                            </p:cTn>
                                            <p:tgtEl>
                                              <p:spTgt spid="22"/>
                                            </p:tgtEl>
                                            <p:attrNameLst>
                                              <p:attrName>ppt_y</p:attrName>
                                            </p:attrNameLst>
                                          </p:cBhvr>
                                          <p:tavLst>
                                            <p:tav tm="0" fmla="#ppt_y-sin(pi*$)/27">
                                              <p:val>
                                                <p:fltVal val="0"/>
                                              </p:val>
                                            </p:tav>
                                            <p:tav tm="100000">
                                              <p:val>
                                                <p:fltVal val="1"/>
                                              </p:val>
                                            </p:tav>
                                          </p:tavLst>
                                        </p:anim>
                                        <p:anim calcmode="lin" valueType="num">
                                          <p:cBhvr>
                                            <p:cTn id="81" dur="103" tmFilter="0, 0; 0.125,0.2665; 0.25,0.4; 0.375,0.465; 0.5,0.5;  0.625,0.535; 0.75,0.6; 0.875,0.7335; 1,1">
                                              <p:stCondLst>
                                                <p:cond delay="1035"/>
                                              </p:stCondLst>
                                            </p:cTn>
                                            <p:tgtEl>
                                              <p:spTgt spid="22"/>
                                            </p:tgtEl>
                                            <p:attrNameLst>
                                              <p:attrName>ppt_y</p:attrName>
                                            </p:attrNameLst>
                                          </p:cBhvr>
                                          <p:tavLst>
                                            <p:tav tm="0" fmla="#ppt_y-sin(pi*$)/81">
                                              <p:val>
                                                <p:fltVal val="0"/>
                                              </p:val>
                                            </p:tav>
                                            <p:tav tm="100000">
                                              <p:val>
                                                <p:fltVal val="1"/>
                                              </p:val>
                                            </p:tav>
                                          </p:tavLst>
                                        </p:anim>
                                        <p:animScale>
                                          <p:cBhvr>
                                            <p:cTn id="82" dur="16">
                                              <p:stCondLst>
                                                <p:cond delay="406"/>
                                              </p:stCondLst>
                                            </p:cTn>
                                            <p:tgtEl>
                                              <p:spTgt spid="22"/>
                                            </p:tgtEl>
                                          </p:cBhvr>
                                          <p:to x="100000" y="60000"/>
                                        </p:animScale>
                                        <p:animScale>
                                          <p:cBhvr>
                                            <p:cTn id="83" dur="104" decel="50000">
                                              <p:stCondLst>
                                                <p:cond delay="423"/>
                                              </p:stCondLst>
                                            </p:cTn>
                                            <p:tgtEl>
                                              <p:spTgt spid="22"/>
                                            </p:tgtEl>
                                          </p:cBhvr>
                                          <p:to x="100000" y="100000"/>
                                        </p:animScale>
                                        <p:animScale>
                                          <p:cBhvr>
                                            <p:cTn id="84" dur="16">
                                              <p:stCondLst>
                                                <p:cond delay="820"/>
                                              </p:stCondLst>
                                            </p:cTn>
                                            <p:tgtEl>
                                              <p:spTgt spid="22"/>
                                            </p:tgtEl>
                                          </p:cBhvr>
                                          <p:to x="100000" y="80000"/>
                                        </p:animScale>
                                        <p:animScale>
                                          <p:cBhvr>
                                            <p:cTn id="85" dur="104" decel="50000">
                                              <p:stCondLst>
                                                <p:cond delay="836"/>
                                              </p:stCondLst>
                                            </p:cTn>
                                            <p:tgtEl>
                                              <p:spTgt spid="22"/>
                                            </p:tgtEl>
                                          </p:cBhvr>
                                          <p:to x="100000" y="100000"/>
                                        </p:animScale>
                                        <p:animScale>
                                          <p:cBhvr>
                                            <p:cTn id="86" dur="16">
                                              <p:stCondLst>
                                                <p:cond delay="1026"/>
                                              </p:stCondLst>
                                            </p:cTn>
                                            <p:tgtEl>
                                              <p:spTgt spid="22"/>
                                            </p:tgtEl>
                                          </p:cBhvr>
                                          <p:to x="100000" y="90000"/>
                                        </p:animScale>
                                        <p:animScale>
                                          <p:cBhvr>
                                            <p:cTn id="87" dur="104" decel="50000">
                                              <p:stCondLst>
                                                <p:cond delay="1042"/>
                                              </p:stCondLst>
                                            </p:cTn>
                                            <p:tgtEl>
                                              <p:spTgt spid="22"/>
                                            </p:tgtEl>
                                          </p:cBhvr>
                                          <p:to x="100000" y="100000"/>
                                        </p:animScale>
                                        <p:animScale>
                                          <p:cBhvr>
                                            <p:cTn id="88" dur="16">
                                              <p:stCondLst>
                                                <p:cond delay="1130"/>
                                              </p:stCondLst>
                                            </p:cTn>
                                            <p:tgtEl>
                                              <p:spTgt spid="22"/>
                                            </p:tgtEl>
                                          </p:cBhvr>
                                          <p:to x="100000" y="95000"/>
                                        </p:animScale>
                                        <p:animScale>
                                          <p:cBhvr>
                                            <p:cTn id="89" dur="104" decel="50000">
                                              <p:stCondLst>
                                                <p:cond delay="1146"/>
                                              </p:stCondLst>
                                            </p:cTn>
                                            <p:tgtEl>
                                              <p:spTgt spid="22"/>
                                            </p:tgtEl>
                                          </p:cBhvr>
                                          <p:to x="100000" y="100000"/>
                                        </p:animScale>
                                      </p:childTnLst>
                                    </p:cTn>
                                  </p:par>
                                  <p:par>
                                    <p:cTn id="90" presetID="26" presetClass="entr" presetSubtype="0" fill="hold" grpId="0" nodeType="withEffect">
                                      <p:stCondLst>
                                        <p:cond delay="3500"/>
                                      </p:stCondLst>
                                      <p:iterate type="lt">
                                        <p:tmPct val="10000"/>
                                      </p:iterate>
                                      <p:childTnLst>
                                        <p:set>
                                          <p:cBhvr>
                                            <p:cTn id="91" dur="1" fill="hold">
                                              <p:stCondLst>
                                                <p:cond delay="0"/>
                                              </p:stCondLst>
                                            </p:cTn>
                                            <p:tgtEl>
                                              <p:spTgt spid="17"/>
                                            </p:tgtEl>
                                            <p:attrNameLst>
                                              <p:attrName>style.visibility</p:attrName>
                                            </p:attrNameLst>
                                          </p:cBhvr>
                                          <p:to>
                                            <p:strVal val="visible"/>
                                          </p:to>
                                        </p:set>
                                        <p:animEffect transition="in" filter="wipe(down)">
                                          <p:cBhvr>
                                            <p:cTn id="92" dur="362">
                                              <p:stCondLst>
                                                <p:cond delay="0"/>
                                              </p:stCondLst>
                                            </p:cTn>
                                            <p:tgtEl>
                                              <p:spTgt spid="17"/>
                                            </p:tgtEl>
                                          </p:cBhvr>
                                        </p:animEffect>
                                        <p:anim calcmode="lin" valueType="num">
                                          <p:cBhvr>
                                            <p:cTn id="93" dur="1139"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4" dur="415"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95" dur="415" tmFilter="0, 0; 0.125,0.2665; 0.25,0.4; 0.375,0.465; 0.5,0.5;  0.625,0.535; 0.75,0.6; 0.875,0.7335; 1,1">
                                              <p:stCondLst>
                                                <p:cond delay="415"/>
                                              </p:stCondLst>
                                            </p:cTn>
                                            <p:tgtEl>
                                              <p:spTgt spid="17"/>
                                            </p:tgtEl>
                                            <p:attrNameLst>
                                              <p:attrName>ppt_y</p:attrName>
                                            </p:attrNameLst>
                                          </p:cBhvr>
                                          <p:tavLst>
                                            <p:tav tm="0" fmla="#ppt_y-sin(pi*$)/9">
                                              <p:val>
                                                <p:fltVal val="0"/>
                                              </p:val>
                                            </p:tav>
                                            <p:tav tm="100000">
                                              <p:val>
                                                <p:fltVal val="1"/>
                                              </p:val>
                                            </p:tav>
                                          </p:tavLst>
                                        </p:anim>
                                        <p:anim calcmode="lin" valueType="num">
                                          <p:cBhvr>
                                            <p:cTn id="96" dur="207" tmFilter="0, 0; 0.125,0.2665; 0.25,0.4; 0.375,0.465; 0.5,0.5;  0.625,0.535; 0.75,0.6; 0.875,0.7335; 1,1">
                                              <p:stCondLst>
                                                <p:cond delay="828"/>
                                              </p:stCondLst>
                                            </p:cTn>
                                            <p:tgtEl>
                                              <p:spTgt spid="17"/>
                                            </p:tgtEl>
                                            <p:attrNameLst>
                                              <p:attrName>ppt_y</p:attrName>
                                            </p:attrNameLst>
                                          </p:cBhvr>
                                          <p:tavLst>
                                            <p:tav tm="0" fmla="#ppt_y-sin(pi*$)/27">
                                              <p:val>
                                                <p:fltVal val="0"/>
                                              </p:val>
                                            </p:tav>
                                            <p:tav tm="100000">
                                              <p:val>
                                                <p:fltVal val="1"/>
                                              </p:val>
                                            </p:tav>
                                          </p:tavLst>
                                        </p:anim>
                                        <p:anim calcmode="lin" valueType="num">
                                          <p:cBhvr>
                                            <p:cTn id="97" dur="103" tmFilter="0, 0; 0.125,0.2665; 0.25,0.4; 0.375,0.465; 0.5,0.5;  0.625,0.535; 0.75,0.6; 0.875,0.7335; 1,1">
                                              <p:stCondLst>
                                                <p:cond delay="1035"/>
                                              </p:stCondLst>
                                            </p:cTn>
                                            <p:tgtEl>
                                              <p:spTgt spid="17"/>
                                            </p:tgtEl>
                                            <p:attrNameLst>
                                              <p:attrName>ppt_y</p:attrName>
                                            </p:attrNameLst>
                                          </p:cBhvr>
                                          <p:tavLst>
                                            <p:tav tm="0" fmla="#ppt_y-sin(pi*$)/81">
                                              <p:val>
                                                <p:fltVal val="0"/>
                                              </p:val>
                                            </p:tav>
                                            <p:tav tm="100000">
                                              <p:val>
                                                <p:fltVal val="1"/>
                                              </p:val>
                                            </p:tav>
                                          </p:tavLst>
                                        </p:anim>
                                        <p:animScale>
                                          <p:cBhvr>
                                            <p:cTn id="98" dur="16">
                                              <p:stCondLst>
                                                <p:cond delay="406"/>
                                              </p:stCondLst>
                                            </p:cTn>
                                            <p:tgtEl>
                                              <p:spTgt spid="17"/>
                                            </p:tgtEl>
                                          </p:cBhvr>
                                          <p:to x="100000" y="60000"/>
                                        </p:animScale>
                                        <p:animScale>
                                          <p:cBhvr>
                                            <p:cTn id="99" dur="104" decel="50000">
                                              <p:stCondLst>
                                                <p:cond delay="423"/>
                                              </p:stCondLst>
                                            </p:cTn>
                                            <p:tgtEl>
                                              <p:spTgt spid="17"/>
                                            </p:tgtEl>
                                          </p:cBhvr>
                                          <p:to x="100000" y="100000"/>
                                        </p:animScale>
                                        <p:animScale>
                                          <p:cBhvr>
                                            <p:cTn id="100" dur="16">
                                              <p:stCondLst>
                                                <p:cond delay="820"/>
                                              </p:stCondLst>
                                            </p:cTn>
                                            <p:tgtEl>
                                              <p:spTgt spid="17"/>
                                            </p:tgtEl>
                                          </p:cBhvr>
                                          <p:to x="100000" y="80000"/>
                                        </p:animScale>
                                        <p:animScale>
                                          <p:cBhvr>
                                            <p:cTn id="101" dur="104" decel="50000">
                                              <p:stCondLst>
                                                <p:cond delay="836"/>
                                              </p:stCondLst>
                                            </p:cTn>
                                            <p:tgtEl>
                                              <p:spTgt spid="17"/>
                                            </p:tgtEl>
                                          </p:cBhvr>
                                          <p:to x="100000" y="100000"/>
                                        </p:animScale>
                                        <p:animScale>
                                          <p:cBhvr>
                                            <p:cTn id="102" dur="16">
                                              <p:stCondLst>
                                                <p:cond delay="1026"/>
                                              </p:stCondLst>
                                            </p:cTn>
                                            <p:tgtEl>
                                              <p:spTgt spid="17"/>
                                            </p:tgtEl>
                                          </p:cBhvr>
                                          <p:to x="100000" y="90000"/>
                                        </p:animScale>
                                        <p:animScale>
                                          <p:cBhvr>
                                            <p:cTn id="103" dur="104" decel="50000">
                                              <p:stCondLst>
                                                <p:cond delay="1042"/>
                                              </p:stCondLst>
                                            </p:cTn>
                                            <p:tgtEl>
                                              <p:spTgt spid="17"/>
                                            </p:tgtEl>
                                          </p:cBhvr>
                                          <p:to x="100000" y="100000"/>
                                        </p:animScale>
                                        <p:animScale>
                                          <p:cBhvr>
                                            <p:cTn id="104" dur="16">
                                              <p:stCondLst>
                                                <p:cond delay="1130"/>
                                              </p:stCondLst>
                                            </p:cTn>
                                            <p:tgtEl>
                                              <p:spTgt spid="17"/>
                                            </p:tgtEl>
                                          </p:cBhvr>
                                          <p:to x="100000" y="95000"/>
                                        </p:animScale>
                                        <p:animScale>
                                          <p:cBhvr>
                                            <p:cTn id="105" dur="104" decel="50000">
                                              <p:stCondLst>
                                                <p:cond delay="1146"/>
                                              </p:stCondLst>
                                            </p:cTn>
                                            <p:tgtEl>
                                              <p:spTgt spid="17"/>
                                            </p:tgtEl>
                                          </p:cBhvr>
                                          <p:to x="100000" y="100000"/>
                                        </p:animScale>
                                      </p:childTnLst>
                                    </p:cTn>
                                  </p:par>
                                  <p:par>
                                    <p:cTn id="106" presetID="27" presetClass="emph" presetSubtype="0" fill="remove" grpId="1" nodeType="withEffect">
                                      <p:stCondLst>
                                        <p:cond delay="4500"/>
                                      </p:stCondLst>
                                      <p:iterate type="lt">
                                        <p:tmPct val="10000"/>
                                      </p:iterate>
                                      <p:childTnLst>
                                        <p:animClr clrSpc="rgb" dir="cw">
                                          <p:cBhvr override="childStyle">
                                            <p:cTn id="107" dur="500" autoRev="1" fill="remove"/>
                                            <p:tgtEl>
                                              <p:spTgt spid="11"/>
                                            </p:tgtEl>
                                            <p:attrNameLst>
                                              <p:attrName>style.color</p:attrName>
                                            </p:attrNameLst>
                                          </p:cBhvr>
                                          <p:to>
                                            <a:srgbClr val="FFFFFF"/>
                                          </p:to>
                                        </p:animClr>
                                        <p:animClr clrSpc="rgb" dir="cw">
                                          <p:cBhvr>
                                            <p:cTn id="108" dur="500" autoRev="1" fill="remove"/>
                                            <p:tgtEl>
                                              <p:spTgt spid="11"/>
                                            </p:tgtEl>
                                            <p:attrNameLst>
                                              <p:attrName>fillcolor</p:attrName>
                                            </p:attrNameLst>
                                          </p:cBhvr>
                                          <p:to>
                                            <a:srgbClr val="FFFFFF"/>
                                          </p:to>
                                        </p:animClr>
                                        <p:set>
                                          <p:cBhvr>
                                            <p:cTn id="109" dur="500" autoRev="1" fill="remove"/>
                                            <p:tgtEl>
                                              <p:spTgt spid="11"/>
                                            </p:tgtEl>
                                            <p:attrNameLst>
                                              <p:attrName>fill.type</p:attrName>
                                            </p:attrNameLst>
                                          </p:cBhvr>
                                          <p:to>
                                            <p:strVal val="solid"/>
                                          </p:to>
                                        </p:set>
                                        <p:set>
                                          <p:cBhvr>
                                            <p:cTn id="110" dur="500" autoRev="1" fill="remove"/>
                                            <p:tgtEl>
                                              <p:spTgt spid="11"/>
                                            </p:tgtEl>
                                            <p:attrNameLst>
                                              <p:attrName>fill.on</p:attrName>
                                            </p:attrNameLst>
                                          </p:cBhvr>
                                          <p:to>
                                            <p:strVal val="true"/>
                                          </p:to>
                                        </p:set>
                                      </p:childTnLst>
                                    </p:cTn>
                                  </p:par>
                                  <p:par>
                                    <p:cTn id="111" presetID="27" presetClass="emph" presetSubtype="0" fill="remove" grpId="1" nodeType="withEffect">
                                      <p:stCondLst>
                                        <p:cond delay="4500"/>
                                      </p:stCondLst>
                                      <p:iterate type="lt">
                                        <p:tmPct val="10000"/>
                                      </p:iterate>
                                      <p:childTnLst>
                                        <p:animClr clrSpc="rgb" dir="cw">
                                          <p:cBhvr override="childStyle">
                                            <p:cTn id="112" dur="500" autoRev="1" fill="remove"/>
                                            <p:tgtEl>
                                              <p:spTgt spid="14"/>
                                            </p:tgtEl>
                                            <p:attrNameLst>
                                              <p:attrName>style.color</p:attrName>
                                            </p:attrNameLst>
                                          </p:cBhvr>
                                          <p:to>
                                            <a:srgbClr val="FFC000"/>
                                          </p:to>
                                        </p:animClr>
                                        <p:animClr clrSpc="rgb" dir="cw">
                                          <p:cBhvr>
                                            <p:cTn id="113" dur="500" autoRev="1" fill="remove"/>
                                            <p:tgtEl>
                                              <p:spTgt spid="14"/>
                                            </p:tgtEl>
                                            <p:attrNameLst>
                                              <p:attrName>fillcolor</p:attrName>
                                            </p:attrNameLst>
                                          </p:cBhvr>
                                          <p:to>
                                            <a:srgbClr val="FFC000"/>
                                          </p:to>
                                        </p:animClr>
                                        <p:set>
                                          <p:cBhvr>
                                            <p:cTn id="114" dur="500" autoRev="1" fill="remove"/>
                                            <p:tgtEl>
                                              <p:spTgt spid="14"/>
                                            </p:tgtEl>
                                            <p:attrNameLst>
                                              <p:attrName>fill.type</p:attrName>
                                            </p:attrNameLst>
                                          </p:cBhvr>
                                          <p:to>
                                            <p:strVal val="solid"/>
                                          </p:to>
                                        </p:set>
                                        <p:set>
                                          <p:cBhvr>
                                            <p:cTn id="115" dur="500" autoRev="1" fill="remove"/>
                                            <p:tgtEl>
                                              <p:spTgt spid="14"/>
                                            </p:tgtEl>
                                            <p:attrNameLst>
                                              <p:attrName>fill.on</p:attrName>
                                            </p:attrNameLst>
                                          </p:cBhvr>
                                          <p:to>
                                            <p:strVal val="true"/>
                                          </p:to>
                                        </p:set>
                                      </p:childTnLst>
                                    </p:cTn>
                                  </p:par>
                                  <p:par>
                                    <p:cTn id="116" presetID="42" presetClass="entr" presetSubtype="0" fill="hold" nodeType="withEffect">
                                      <p:stCondLst>
                                        <p:cond delay="5500"/>
                                      </p:stCondLst>
                                      <p:childTnLst>
                                        <p:set>
                                          <p:cBhvr>
                                            <p:cTn id="117" dur="1" fill="hold">
                                              <p:stCondLst>
                                                <p:cond delay="0"/>
                                              </p:stCondLst>
                                            </p:cTn>
                                            <p:tgtEl>
                                              <p:spTgt spid="3"/>
                                            </p:tgtEl>
                                            <p:attrNameLst>
                                              <p:attrName>style.visibility</p:attrName>
                                            </p:attrNameLst>
                                          </p:cBhvr>
                                          <p:to>
                                            <p:strVal val="visible"/>
                                          </p:to>
                                        </p:set>
                                        <p:animEffect transition="in" filter="fade">
                                          <p:cBhvr>
                                            <p:cTn id="118" dur="750"/>
                                            <p:tgtEl>
                                              <p:spTgt spid="3"/>
                                            </p:tgtEl>
                                          </p:cBhvr>
                                        </p:animEffect>
                                        <p:anim calcmode="lin" valueType="num">
                                          <p:cBhvr>
                                            <p:cTn id="119" dur="750" fill="hold"/>
                                            <p:tgtEl>
                                              <p:spTgt spid="3"/>
                                            </p:tgtEl>
                                            <p:attrNameLst>
                                              <p:attrName>ppt_x</p:attrName>
                                            </p:attrNameLst>
                                          </p:cBhvr>
                                          <p:tavLst>
                                            <p:tav tm="0">
                                              <p:val>
                                                <p:strVal val="#ppt_x"/>
                                              </p:val>
                                            </p:tav>
                                            <p:tav tm="100000">
                                              <p:val>
                                                <p:strVal val="#ppt_x"/>
                                              </p:val>
                                            </p:tav>
                                          </p:tavLst>
                                        </p:anim>
                                        <p:anim calcmode="lin" valueType="num">
                                          <p:cBhvr>
                                            <p:cTn id="120" dur="750" fill="hold"/>
                                            <p:tgtEl>
                                              <p:spTgt spid="3"/>
                                            </p:tgtEl>
                                            <p:attrNameLst>
                                              <p:attrName>ppt_y</p:attrName>
                                            </p:attrNameLst>
                                          </p:cBhvr>
                                          <p:tavLst>
                                            <p:tav tm="0">
                                              <p:val>
                                                <p:strVal val="#ppt_y+.1"/>
                                              </p:val>
                                            </p:tav>
                                            <p:tav tm="100000">
                                              <p:val>
                                                <p:strVal val="#ppt_y"/>
                                              </p:val>
                                            </p:tav>
                                          </p:tavLst>
                                        </p:anim>
                                      </p:childTnLst>
                                    </p:cTn>
                                  </p:par>
                                  <p:par>
                                    <p:cTn id="121" presetID="42" presetClass="entr" presetSubtype="0" fill="hold" nodeType="withEffect">
                                      <p:stCondLst>
                                        <p:cond delay="5500"/>
                                      </p:stCondLst>
                                      <p:childTnLst>
                                        <p:set>
                                          <p:cBhvr>
                                            <p:cTn id="122" dur="1" fill="hold">
                                              <p:stCondLst>
                                                <p:cond delay="0"/>
                                              </p:stCondLst>
                                            </p:cTn>
                                            <p:tgtEl>
                                              <p:spTgt spid="4"/>
                                            </p:tgtEl>
                                            <p:attrNameLst>
                                              <p:attrName>style.visibility</p:attrName>
                                            </p:attrNameLst>
                                          </p:cBhvr>
                                          <p:to>
                                            <p:strVal val="visible"/>
                                          </p:to>
                                        </p:set>
                                        <p:animEffect transition="in" filter="fade">
                                          <p:cBhvr>
                                            <p:cTn id="123" dur="750"/>
                                            <p:tgtEl>
                                              <p:spTgt spid="4"/>
                                            </p:tgtEl>
                                          </p:cBhvr>
                                        </p:animEffect>
                                        <p:anim calcmode="lin" valueType="num">
                                          <p:cBhvr>
                                            <p:cTn id="124" dur="750" fill="hold"/>
                                            <p:tgtEl>
                                              <p:spTgt spid="4"/>
                                            </p:tgtEl>
                                            <p:attrNameLst>
                                              <p:attrName>ppt_x</p:attrName>
                                            </p:attrNameLst>
                                          </p:cBhvr>
                                          <p:tavLst>
                                            <p:tav tm="0">
                                              <p:val>
                                                <p:strVal val="#ppt_x"/>
                                              </p:val>
                                            </p:tav>
                                            <p:tav tm="100000">
                                              <p:val>
                                                <p:strVal val="#ppt_x"/>
                                              </p:val>
                                            </p:tav>
                                          </p:tavLst>
                                        </p:anim>
                                        <p:anim calcmode="lin" valueType="num">
                                          <p:cBhvr>
                                            <p:cTn id="125"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1" grpId="1"/>
          <p:bldP spid="14" grpId="0"/>
          <p:bldP spid="14" grpId="1"/>
          <p:bldP spid="16" grpId="0"/>
          <p:bldP spid="17" grpId="0"/>
          <p:bldP spid="22" grpId="0"/>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500"/>
                                            <p:tgtEl>
                                              <p:spTgt spid="8"/>
                                            </p:tgtEl>
                                          </p:cBhvr>
                                        </p:animEffect>
                                      </p:childTnLst>
                                    </p:cTn>
                                  </p:par>
                                  <p:par>
                                    <p:cTn id="8" presetID="22" presetClass="entr" presetSubtype="4" fill="hold" nodeType="withEffect">
                                      <p:stCondLst>
                                        <p:cond delay="100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1000"/>
                                            <p:tgtEl>
                                              <p:spTgt spid="5"/>
                                            </p:tgtEl>
                                          </p:cBhvr>
                                        </p:animEffect>
                                      </p:childTnLst>
                                    </p:cTn>
                                  </p:par>
                                </p:childTnLst>
                              </p:cTn>
                            </p:par>
                            <p:par>
                              <p:cTn id="11" fill="hold">
                                <p:stCondLst>
                                  <p:cond delay="1500"/>
                                </p:stCondLst>
                                <p:childTnLst>
                                  <p:par>
                                    <p:cTn id="12" presetID="1" presetClass="entr" presetSubtype="0"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par>
                              <p:cTn id="14" fill="hold">
                                <p:stCondLst>
                                  <p:cond delay="1500"/>
                                </p:stCondLst>
                                <p:childTnLst>
                                  <p:par>
                                    <p:cTn id="15" presetID="1"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par>
                              <p:cTn id="17" fill="hold">
                                <p:stCondLst>
                                  <p:cond delay="1500"/>
                                </p:stCondLst>
                                <p:childTnLst>
                                  <p:par>
                                    <p:cTn id="18" presetID="1" presetClass="entr" presetSubtype="0"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childTnLst>
                              </p:cTn>
                            </p:par>
                            <p:par>
                              <p:cTn id="20" fill="hold">
                                <p:stCondLst>
                                  <p:cond delay="1500"/>
                                </p:stCondLst>
                                <p:childTnLst>
                                  <p:par>
                                    <p:cTn id="21" presetID="1" presetClass="entr" presetSubtype="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56" presetClass="path" presetSubtype="0" accel="50000" fill="hold" nodeType="withEffect">
                                      <p:stCondLst>
                                        <p:cond delay="0"/>
                                      </p:stCondLst>
                                      <p:childTnLst>
                                        <p:animMotion origin="layout" path="M 2.08333E-6 3.33333E-6 L -0.31224 -0.08519 " pathEditMode="relative" rAng="0" ptsTypes="AA">
                                          <p:cBhvr>
                                            <p:cTn id="24" dur="1500" spd="-100000" fill="hold"/>
                                            <p:tgtEl>
                                              <p:spTgt spid="23"/>
                                            </p:tgtEl>
                                            <p:attrNameLst>
                                              <p:attrName>ppt_x</p:attrName>
                                              <p:attrName>ppt_y</p:attrName>
                                            </p:attrNameLst>
                                          </p:cBhvr>
                                          <p:rCtr x="-15612" y="-4259"/>
                                        </p:animMotion>
                                      </p:childTnLst>
                                    </p:cTn>
                                  </p:par>
                                  <p:par>
                                    <p:cTn id="25" presetID="56" presetClass="path" presetSubtype="0" accel="50000" fill="hold" nodeType="withEffect">
                                      <p:stCondLst>
                                        <p:cond delay="0"/>
                                      </p:stCondLst>
                                      <p:childTnLst>
                                        <p:animMotion origin="layout" path="M 3.54167E-6 -3.7037E-7 L -0.19922 -0.06319 " pathEditMode="relative" rAng="0" ptsTypes="AA">
                                          <p:cBhvr>
                                            <p:cTn id="26" dur="1500" spd="-100000" fill="hold"/>
                                            <p:tgtEl>
                                              <p:spTgt spid="24"/>
                                            </p:tgtEl>
                                            <p:attrNameLst>
                                              <p:attrName>ppt_x</p:attrName>
                                              <p:attrName>ppt_y</p:attrName>
                                            </p:attrNameLst>
                                          </p:cBhvr>
                                          <p:rCtr x="-9961" y="-3171"/>
                                        </p:animMotion>
                                      </p:childTnLst>
                                    </p:cTn>
                                  </p:par>
                                  <p:par>
                                    <p:cTn id="27" presetID="56" presetClass="path" presetSubtype="0" accel="50000" fill="hold" nodeType="withEffect">
                                      <p:stCondLst>
                                        <p:cond delay="0"/>
                                      </p:stCondLst>
                                      <p:childTnLst>
                                        <p:animMotion origin="layout" path="M 3.75E-6 3.33333E-6 L -0.00521 0.73379 " pathEditMode="relative" rAng="0" ptsTypes="AA">
                                          <p:cBhvr>
                                            <p:cTn id="28" dur="1500" spd="-100000" fill="hold"/>
                                            <p:tgtEl>
                                              <p:spTgt spid="25"/>
                                            </p:tgtEl>
                                            <p:attrNameLst>
                                              <p:attrName>ppt_x</p:attrName>
                                              <p:attrName>ppt_y</p:attrName>
                                            </p:attrNameLst>
                                          </p:cBhvr>
                                          <p:rCtr x="-260" y="36690"/>
                                        </p:animMotion>
                                      </p:childTnLst>
                                    </p:cTn>
                                  </p:par>
                                  <p:par>
                                    <p:cTn id="29" presetID="56" presetClass="path" presetSubtype="0" accel="50000" fill="hold" nodeType="withEffect">
                                      <p:stCondLst>
                                        <p:cond delay="0"/>
                                      </p:stCondLst>
                                      <p:childTnLst>
                                        <p:animMotion origin="layout" path="M 2.08333E-6 2.59259E-6 L -0.26654 0.3368 " pathEditMode="relative" rAng="0" ptsTypes="AA">
                                          <p:cBhvr>
                                            <p:cTn id="30" dur="1500" spd="-100000" fill="hold"/>
                                            <p:tgtEl>
                                              <p:spTgt spid="26"/>
                                            </p:tgtEl>
                                            <p:attrNameLst>
                                              <p:attrName>ppt_x</p:attrName>
                                              <p:attrName>ppt_y</p:attrName>
                                            </p:attrNameLst>
                                          </p:cBhvr>
                                          <p:rCtr x="-13333" y="16829"/>
                                        </p:animMotion>
                                      </p:childTnLst>
                                    </p:cTn>
                                  </p:par>
                                </p:childTnLst>
                              </p:cTn>
                            </p:par>
                            <p:par>
                              <p:cTn id="31" fill="hold">
                                <p:stCondLst>
                                  <p:cond delay="1500"/>
                                </p:stCondLst>
                                <p:childTnLst>
                                  <p:par>
                                    <p:cTn id="32" presetID="49" presetClass="entr" presetSubtype="0" decel="100000" fill="hold" grpId="0" nodeType="afterEffect">
                                      <p:stCondLst>
                                        <p:cond delay="0"/>
                                      </p:stCondLst>
                                      <p:iterate type="lt">
                                        <p:tmPct val="0"/>
                                      </p:iterate>
                                      <p:childTnLst>
                                        <p:set>
                                          <p:cBhvr>
                                            <p:cTn id="33" dur="1" fill="hold">
                                              <p:stCondLst>
                                                <p:cond delay="0"/>
                                              </p:stCondLst>
                                            </p:cTn>
                                            <p:tgtEl>
                                              <p:spTgt spid="11"/>
                                            </p:tgtEl>
                                            <p:attrNameLst>
                                              <p:attrName>style.visibility</p:attrName>
                                            </p:attrNameLst>
                                          </p:cBhvr>
                                          <p:to>
                                            <p:strVal val="visible"/>
                                          </p:to>
                                        </p:set>
                                        <p:anim calcmode="lin" valueType="num">
                                          <p:cBhvr>
                                            <p:cTn id="34" dur="750" fill="hold"/>
                                            <p:tgtEl>
                                              <p:spTgt spid="11"/>
                                            </p:tgtEl>
                                            <p:attrNameLst>
                                              <p:attrName>ppt_w</p:attrName>
                                            </p:attrNameLst>
                                          </p:cBhvr>
                                          <p:tavLst>
                                            <p:tav tm="0">
                                              <p:val>
                                                <p:fltVal val="0"/>
                                              </p:val>
                                            </p:tav>
                                            <p:tav tm="100000">
                                              <p:val>
                                                <p:strVal val="#ppt_w"/>
                                              </p:val>
                                            </p:tav>
                                          </p:tavLst>
                                        </p:anim>
                                        <p:anim calcmode="lin" valueType="num">
                                          <p:cBhvr>
                                            <p:cTn id="35" dur="750" fill="hold"/>
                                            <p:tgtEl>
                                              <p:spTgt spid="11"/>
                                            </p:tgtEl>
                                            <p:attrNameLst>
                                              <p:attrName>ppt_h</p:attrName>
                                            </p:attrNameLst>
                                          </p:cBhvr>
                                          <p:tavLst>
                                            <p:tav tm="0">
                                              <p:val>
                                                <p:fltVal val="0"/>
                                              </p:val>
                                            </p:tav>
                                            <p:tav tm="100000">
                                              <p:val>
                                                <p:strVal val="#ppt_h"/>
                                              </p:val>
                                            </p:tav>
                                          </p:tavLst>
                                        </p:anim>
                                        <p:anim calcmode="lin" valueType="num">
                                          <p:cBhvr>
                                            <p:cTn id="36" dur="750" fill="hold"/>
                                            <p:tgtEl>
                                              <p:spTgt spid="11"/>
                                            </p:tgtEl>
                                            <p:attrNameLst>
                                              <p:attrName>style.rotation</p:attrName>
                                            </p:attrNameLst>
                                          </p:cBhvr>
                                          <p:tavLst>
                                            <p:tav tm="0">
                                              <p:val>
                                                <p:fltVal val="360"/>
                                              </p:val>
                                            </p:tav>
                                            <p:tav tm="100000">
                                              <p:val>
                                                <p:fltVal val="0"/>
                                              </p:val>
                                            </p:tav>
                                          </p:tavLst>
                                        </p:anim>
                                        <p:animEffect transition="in" filter="fade">
                                          <p:cBhvr>
                                            <p:cTn id="37" dur="750"/>
                                            <p:tgtEl>
                                              <p:spTgt spid="11"/>
                                            </p:tgtEl>
                                          </p:cBhvr>
                                        </p:animEffect>
                                      </p:childTnLst>
                                    </p:cTn>
                                  </p:par>
                                  <p:par>
                                    <p:cTn id="38" presetID="23" presetClass="entr" presetSubtype="32" fill="hold" grpId="0" nodeType="withEffect">
                                      <p:stCondLst>
                                        <p:cond delay="500"/>
                                      </p:stCondLst>
                                      <p:iterate type="lt">
                                        <p:tmPct val="10000"/>
                                      </p:iterate>
                                      <p:childTnLst>
                                        <p:set>
                                          <p:cBhvr>
                                            <p:cTn id="39" dur="1" fill="hold">
                                              <p:stCondLst>
                                                <p:cond delay="0"/>
                                              </p:stCondLst>
                                            </p:cTn>
                                            <p:tgtEl>
                                              <p:spTgt spid="14"/>
                                            </p:tgtEl>
                                            <p:attrNameLst>
                                              <p:attrName>style.visibility</p:attrName>
                                            </p:attrNameLst>
                                          </p:cBhvr>
                                          <p:to>
                                            <p:strVal val="visible"/>
                                          </p:to>
                                        </p:set>
                                        <p:anim calcmode="lin" valueType="num">
                                          <p:cBhvr>
                                            <p:cTn id="40" dur="1000" fill="hold"/>
                                            <p:tgtEl>
                                              <p:spTgt spid="14"/>
                                            </p:tgtEl>
                                            <p:attrNameLst>
                                              <p:attrName>ppt_w</p:attrName>
                                            </p:attrNameLst>
                                          </p:cBhvr>
                                          <p:tavLst>
                                            <p:tav tm="0">
                                              <p:val>
                                                <p:strVal val="4*#ppt_w"/>
                                              </p:val>
                                            </p:tav>
                                            <p:tav tm="100000">
                                              <p:val>
                                                <p:strVal val="#ppt_w"/>
                                              </p:val>
                                            </p:tav>
                                          </p:tavLst>
                                        </p:anim>
                                        <p:anim calcmode="lin" valueType="num">
                                          <p:cBhvr>
                                            <p:cTn id="41" dur="1000" fill="hold"/>
                                            <p:tgtEl>
                                              <p:spTgt spid="14"/>
                                            </p:tgtEl>
                                            <p:attrNameLst>
                                              <p:attrName>ppt_h</p:attrName>
                                            </p:attrNameLst>
                                          </p:cBhvr>
                                          <p:tavLst>
                                            <p:tav tm="0">
                                              <p:val>
                                                <p:strVal val="4*#ppt_h"/>
                                              </p:val>
                                            </p:tav>
                                            <p:tav tm="100000">
                                              <p:val>
                                                <p:strVal val="#ppt_h"/>
                                              </p:val>
                                            </p:tav>
                                          </p:tavLst>
                                        </p:anim>
                                      </p:childTnLst>
                                    </p:cTn>
                                  </p:par>
                                  <p:par>
                                    <p:cTn id="42" presetID="26" presetClass="entr" presetSubtype="0" fill="hold" grpId="0" nodeType="withEffect">
                                      <p:stCondLst>
                                        <p:cond delay="1750"/>
                                      </p:stCondLst>
                                      <p:iterate type="lt">
                                        <p:tmPct val="10000"/>
                                      </p:iterate>
                                      <p:childTnLst>
                                        <p:set>
                                          <p:cBhvr>
                                            <p:cTn id="43" dur="1" fill="hold">
                                              <p:stCondLst>
                                                <p:cond delay="0"/>
                                              </p:stCondLst>
                                            </p:cTn>
                                            <p:tgtEl>
                                              <p:spTgt spid="27"/>
                                            </p:tgtEl>
                                            <p:attrNameLst>
                                              <p:attrName>style.visibility</p:attrName>
                                            </p:attrNameLst>
                                          </p:cBhvr>
                                          <p:to>
                                            <p:strVal val="visible"/>
                                          </p:to>
                                        </p:set>
                                        <p:animEffect transition="in" filter="wipe(down)">
                                          <p:cBhvr>
                                            <p:cTn id="44" dur="362">
                                              <p:stCondLst>
                                                <p:cond delay="0"/>
                                              </p:stCondLst>
                                            </p:cTn>
                                            <p:tgtEl>
                                              <p:spTgt spid="27"/>
                                            </p:tgtEl>
                                          </p:cBhvr>
                                        </p:animEffect>
                                        <p:anim calcmode="lin" valueType="num">
                                          <p:cBhvr>
                                            <p:cTn id="45" dur="1139"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46" dur="415"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47" dur="415" tmFilter="0, 0; 0.125,0.2665; 0.25,0.4; 0.375,0.465; 0.5,0.5;  0.625,0.535; 0.75,0.6; 0.875,0.7335; 1,1">
                                              <p:stCondLst>
                                                <p:cond delay="415"/>
                                              </p:stCondLst>
                                            </p:cTn>
                                            <p:tgtEl>
                                              <p:spTgt spid="27"/>
                                            </p:tgtEl>
                                            <p:attrNameLst>
                                              <p:attrName>ppt_y</p:attrName>
                                            </p:attrNameLst>
                                          </p:cBhvr>
                                          <p:tavLst>
                                            <p:tav tm="0" fmla="#ppt_y-sin(pi*$)/9">
                                              <p:val>
                                                <p:fltVal val="0"/>
                                              </p:val>
                                            </p:tav>
                                            <p:tav tm="100000">
                                              <p:val>
                                                <p:fltVal val="1"/>
                                              </p:val>
                                            </p:tav>
                                          </p:tavLst>
                                        </p:anim>
                                        <p:anim calcmode="lin" valueType="num">
                                          <p:cBhvr>
                                            <p:cTn id="48" dur="207" tmFilter="0, 0; 0.125,0.2665; 0.25,0.4; 0.375,0.465; 0.5,0.5;  0.625,0.535; 0.75,0.6; 0.875,0.7335; 1,1">
                                              <p:stCondLst>
                                                <p:cond delay="828"/>
                                              </p:stCondLst>
                                            </p:cTn>
                                            <p:tgtEl>
                                              <p:spTgt spid="27"/>
                                            </p:tgtEl>
                                            <p:attrNameLst>
                                              <p:attrName>ppt_y</p:attrName>
                                            </p:attrNameLst>
                                          </p:cBhvr>
                                          <p:tavLst>
                                            <p:tav tm="0" fmla="#ppt_y-sin(pi*$)/27">
                                              <p:val>
                                                <p:fltVal val="0"/>
                                              </p:val>
                                            </p:tav>
                                            <p:tav tm="100000">
                                              <p:val>
                                                <p:fltVal val="1"/>
                                              </p:val>
                                            </p:tav>
                                          </p:tavLst>
                                        </p:anim>
                                        <p:anim calcmode="lin" valueType="num">
                                          <p:cBhvr>
                                            <p:cTn id="49" dur="103" tmFilter="0, 0; 0.125,0.2665; 0.25,0.4; 0.375,0.465; 0.5,0.5;  0.625,0.535; 0.75,0.6; 0.875,0.7335; 1,1">
                                              <p:stCondLst>
                                                <p:cond delay="1035"/>
                                              </p:stCondLst>
                                            </p:cTn>
                                            <p:tgtEl>
                                              <p:spTgt spid="27"/>
                                            </p:tgtEl>
                                            <p:attrNameLst>
                                              <p:attrName>ppt_y</p:attrName>
                                            </p:attrNameLst>
                                          </p:cBhvr>
                                          <p:tavLst>
                                            <p:tav tm="0" fmla="#ppt_y-sin(pi*$)/81">
                                              <p:val>
                                                <p:fltVal val="0"/>
                                              </p:val>
                                            </p:tav>
                                            <p:tav tm="100000">
                                              <p:val>
                                                <p:fltVal val="1"/>
                                              </p:val>
                                            </p:tav>
                                          </p:tavLst>
                                        </p:anim>
                                        <p:animScale>
                                          <p:cBhvr>
                                            <p:cTn id="50" dur="16">
                                              <p:stCondLst>
                                                <p:cond delay="406"/>
                                              </p:stCondLst>
                                            </p:cTn>
                                            <p:tgtEl>
                                              <p:spTgt spid="27"/>
                                            </p:tgtEl>
                                          </p:cBhvr>
                                          <p:to x="100000" y="60000"/>
                                        </p:animScale>
                                        <p:animScale>
                                          <p:cBhvr>
                                            <p:cTn id="51" dur="104" decel="50000">
                                              <p:stCondLst>
                                                <p:cond delay="423"/>
                                              </p:stCondLst>
                                            </p:cTn>
                                            <p:tgtEl>
                                              <p:spTgt spid="27"/>
                                            </p:tgtEl>
                                          </p:cBhvr>
                                          <p:to x="100000" y="100000"/>
                                        </p:animScale>
                                        <p:animScale>
                                          <p:cBhvr>
                                            <p:cTn id="52" dur="16">
                                              <p:stCondLst>
                                                <p:cond delay="820"/>
                                              </p:stCondLst>
                                            </p:cTn>
                                            <p:tgtEl>
                                              <p:spTgt spid="27"/>
                                            </p:tgtEl>
                                          </p:cBhvr>
                                          <p:to x="100000" y="80000"/>
                                        </p:animScale>
                                        <p:animScale>
                                          <p:cBhvr>
                                            <p:cTn id="53" dur="104" decel="50000">
                                              <p:stCondLst>
                                                <p:cond delay="836"/>
                                              </p:stCondLst>
                                            </p:cTn>
                                            <p:tgtEl>
                                              <p:spTgt spid="27"/>
                                            </p:tgtEl>
                                          </p:cBhvr>
                                          <p:to x="100000" y="100000"/>
                                        </p:animScale>
                                        <p:animScale>
                                          <p:cBhvr>
                                            <p:cTn id="54" dur="16">
                                              <p:stCondLst>
                                                <p:cond delay="1026"/>
                                              </p:stCondLst>
                                            </p:cTn>
                                            <p:tgtEl>
                                              <p:spTgt spid="27"/>
                                            </p:tgtEl>
                                          </p:cBhvr>
                                          <p:to x="100000" y="90000"/>
                                        </p:animScale>
                                        <p:animScale>
                                          <p:cBhvr>
                                            <p:cTn id="55" dur="104" decel="50000">
                                              <p:stCondLst>
                                                <p:cond delay="1042"/>
                                              </p:stCondLst>
                                            </p:cTn>
                                            <p:tgtEl>
                                              <p:spTgt spid="27"/>
                                            </p:tgtEl>
                                          </p:cBhvr>
                                          <p:to x="100000" y="100000"/>
                                        </p:animScale>
                                        <p:animScale>
                                          <p:cBhvr>
                                            <p:cTn id="56" dur="16">
                                              <p:stCondLst>
                                                <p:cond delay="1130"/>
                                              </p:stCondLst>
                                            </p:cTn>
                                            <p:tgtEl>
                                              <p:spTgt spid="27"/>
                                            </p:tgtEl>
                                          </p:cBhvr>
                                          <p:to x="100000" y="95000"/>
                                        </p:animScale>
                                        <p:animScale>
                                          <p:cBhvr>
                                            <p:cTn id="57" dur="104" decel="50000">
                                              <p:stCondLst>
                                                <p:cond delay="1146"/>
                                              </p:stCondLst>
                                            </p:cTn>
                                            <p:tgtEl>
                                              <p:spTgt spid="27"/>
                                            </p:tgtEl>
                                          </p:cBhvr>
                                          <p:to x="100000" y="100000"/>
                                        </p:animScale>
                                      </p:childTnLst>
                                    </p:cTn>
                                  </p:par>
                                  <p:par>
                                    <p:cTn id="58" presetID="26" presetClass="entr" presetSubtype="0" fill="hold" grpId="0" nodeType="withEffect">
                                      <p:stCondLst>
                                        <p:cond delay="2000"/>
                                      </p:stCondLst>
                                      <p:iterate type="lt">
                                        <p:tmPct val="10000"/>
                                      </p:iterate>
                                      <p:childTnLst>
                                        <p:set>
                                          <p:cBhvr>
                                            <p:cTn id="59" dur="1" fill="hold">
                                              <p:stCondLst>
                                                <p:cond delay="0"/>
                                              </p:stCondLst>
                                            </p:cTn>
                                            <p:tgtEl>
                                              <p:spTgt spid="16"/>
                                            </p:tgtEl>
                                            <p:attrNameLst>
                                              <p:attrName>style.visibility</p:attrName>
                                            </p:attrNameLst>
                                          </p:cBhvr>
                                          <p:to>
                                            <p:strVal val="visible"/>
                                          </p:to>
                                        </p:set>
                                        <p:animEffect transition="in" filter="wipe(down)">
                                          <p:cBhvr>
                                            <p:cTn id="60" dur="362">
                                              <p:stCondLst>
                                                <p:cond delay="0"/>
                                              </p:stCondLst>
                                            </p:cTn>
                                            <p:tgtEl>
                                              <p:spTgt spid="16"/>
                                            </p:tgtEl>
                                          </p:cBhvr>
                                        </p:animEffect>
                                        <p:anim calcmode="lin" valueType="num">
                                          <p:cBhvr>
                                            <p:cTn id="61" dur="1139"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2" dur="415"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63" dur="415" tmFilter="0, 0; 0.125,0.2665; 0.25,0.4; 0.375,0.465; 0.5,0.5;  0.625,0.535; 0.75,0.6; 0.875,0.7335; 1,1">
                                              <p:stCondLst>
                                                <p:cond delay="415"/>
                                              </p:stCondLst>
                                            </p:cTn>
                                            <p:tgtEl>
                                              <p:spTgt spid="16"/>
                                            </p:tgtEl>
                                            <p:attrNameLst>
                                              <p:attrName>ppt_y</p:attrName>
                                            </p:attrNameLst>
                                          </p:cBhvr>
                                          <p:tavLst>
                                            <p:tav tm="0" fmla="#ppt_y-sin(pi*$)/9">
                                              <p:val>
                                                <p:fltVal val="0"/>
                                              </p:val>
                                            </p:tav>
                                            <p:tav tm="100000">
                                              <p:val>
                                                <p:fltVal val="1"/>
                                              </p:val>
                                            </p:tav>
                                          </p:tavLst>
                                        </p:anim>
                                        <p:anim calcmode="lin" valueType="num">
                                          <p:cBhvr>
                                            <p:cTn id="64" dur="207" tmFilter="0, 0; 0.125,0.2665; 0.25,0.4; 0.375,0.465; 0.5,0.5;  0.625,0.535; 0.75,0.6; 0.875,0.7335; 1,1">
                                              <p:stCondLst>
                                                <p:cond delay="828"/>
                                              </p:stCondLst>
                                            </p:cTn>
                                            <p:tgtEl>
                                              <p:spTgt spid="16"/>
                                            </p:tgtEl>
                                            <p:attrNameLst>
                                              <p:attrName>ppt_y</p:attrName>
                                            </p:attrNameLst>
                                          </p:cBhvr>
                                          <p:tavLst>
                                            <p:tav tm="0" fmla="#ppt_y-sin(pi*$)/27">
                                              <p:val>
                                                <p:fltVal val="0"/>
                                              </p:val>
                                            </p:tav>
                                            <p:tav tm="100000">
                                              <p:val>
                                                <p:fltVal val="1"/>
                                              </p:val>
                                            </p:tav>
                                          </p:tavLst>
                                        </p:anim>
                                        <p:anim calcmode="lin" valueType="num">
                                          <p:cBhvr>
                                            <p:cTn id="65" dur="103" tmFilter="0, 0; 0.125,0.2665; 0.25,0.4; 0.375,0.465; 0.5,0.5;  0.625,0.535; 0.75,0.6; 0.875,0.7335; 1,1">
                                              <p:stCondLst>
                                                <p:cond delay="1035"/>
                                              </p:stCondLst>
                                            </p:cTn>
                                            <p:tgtEl>
                                              <p:spTgt spid="16"/>
                                            </p:tgtEl>
                                            <p:attrNameLst>
                                              <p:attrName>ppt_y</p:attrName>
                                            </p:attrNameLst>
                                          </p:cBhvr>
                                          <p:tavLst>
                                            <p:tav tm="0" fmla="#ppt_y-sin(pi*$)/81">
                                              <p:val>
                                                <p:fltVal val="0"/>
                                              </p:val>
                                            </p:tav>
                                            <p:tav tm="100000">
                                              <p:val>
                                                <p:fltVal val="1"/>
                                              </p:val>
                                            </p:tav>
                                          </p:tavLst>
                                        </p:anim>
                                        <p:animScale>
                                          <p:cBhvr>
                                            <p:cTn id="66" dur="16">
                                              <p:stCondLst>
                                                <p:cond delay="406"/>
                                              </p:stCondLst>
                                            </p:cTn>
                                            <p:tgtEl>
                                              <p:spTgt spid="16"/>
                                            </p:tgtEl>
                                          </p:cBhvr>
                                          <p:to x="100000" y="60000"/>
                                        </p:animScale>
                                        <p:animScale>
                                          <p:cBhvr>
                                            <p:cTn id="67" dur="104" decel="50000">
                                              <p:stCondLst>
                                                <p:cond delay="423"/>
                                              </p:stCondLst>
                                            </p:cTn>
                                            <p:tgtEl>
                                              <p:spTgt spid="16"/>
                                            </p:tgtEl>
                                          </p:cBhvr>
                                          <p:to x="100000" y="100000"/>
                                        </p:animScale>
                                        <p:animScale>
                                          <p:cBhvr>
                                            <p:cTn id="68" dur="16">
                                              <p:stCondLst>
                                                <p:cond delay="820"/>
                                              </p:stCondLst>
                                            </p:cTn>
                                            <p:tgtEl>
                                              <p:spTgt spid="16"/>
                                            </p:tgtEl>
                                          </p:cBhvr>
                                          <p:to x="100000" y="80000"/>
                                        </p:animScale>
                                        <p:animScale>
                                          <p:cBhvr>
                                            <p:cTn id="69" dur="104" decel="50000">
                                              <p:stCondLst>
                                                <p:cond delay="836"/>
                                              </p:stCondLst>
                                            </p:cTn>
                                            <p:tgtEl>
                                              <p:spTgt spid="16"/>
                                            </p:tgtEl>
                                          </p:cBhvr>
                                          <p:to x="100000" y="100000"/>
                                        </p:animScale>
                                        <p:animScale>
                                          <p:cBhvr>
                                            <p:cTn id="70" dur="16">
                                              <p:stCondLst>
                                                <p:cond delay="1026"/>
                                              </p:stCondLst>
                                            </p:cTn>
                                            <p:tgtEl>
                                              <p:spTgt spid="16"/>
                                            </p:tgtEl>
                                          </p:cBhvr>
                                          <p:to x="100000" y="90000"/>
                                        </p:animScale>
                                        <p:animScale>
                                          <p:cBhvr>
                                            <p:cTn id="71" dur="104" decel="50000">
                                              <p:stCondLst>
                                                <p:cond delay="1042"/>
                                              </p:stCondLst>
                                            </p:cTn>
                                            <p:tgtEl>
                                              <p:spTgt spid="16"/>
                                            </p:tgtEl>
                                          </p:cBhvr>
                                          <p:to x="100000" y="100000"/>
                                        </p:animScale>
                                        <p:animScale>
                                          <p:cBhvr>
                                            <p:cTn id="72" dur="16">
                                              <p:stCondLst>
                                                <p:cond delay="1130"/>
                                              </p:stCondLst>
                                            </p:cTn>
                                            <p:tgtEl>
                                              <p:spTgt spid="16"/>
                                            </p:tgtEl>
                                          </p:cBhvr>
                                          <p:to x="100000" y="95000"/>
                                        </p:animScale>
                                        <p:animScale>
                                          <p:cBhvr>
                                            <p:cTn id="73" dur="104" decel="50000">
                                              <p:stCondLst>
                                                <p:cond delay="1146"/>
                                              </p:stCondLst>
                                            </p:cTn>
                                            <p:tgtEl>
                                              <p:spTgt spid="16"/>
                                            </p:tgtEl>
                                          </p:cBhvr>
                                          <p:to x="100000" y="100000"/>
                                        </p:animScale>
                                      </p:childTnLst>
                                    </p:cTn>
                                  </p:par>
                                  <p:par>
                                    <p:cTn id="74" presetID="26" presetClass="entr" presetSubtype="0" fill="hold" grpId="0" nodeType="withEffect">
                                      <p:stCondLst>
                                        <p:cond delay="3250"/>
                                      </p:stCondLst>
                                      <p:iterate type="lt">
                                        <p:tmPct val="10000"/>
                                      </p:iterate>
                                      <p:childTnLst>
                                        <p:set>
                                          <p:cBhvr>
                                            <p:cTn id="75" dur="1" fill="hold">
                                              <p:stCondLst>
                                                <p:cond delay="0"/>
                                              </p:stCondLst>
                                            </p:cTn>
                                            <p:tgtEl>
                                              <p:spTgt spid="22"/>
                                            </p:tgtEl>
                                            <p:attrNameLst>
                                              <p:attrName>style.visibility</p:attrName>
                                            </p:attrNameLst>
                                          </p:cBhvr>
                                          <p:to>
                                            <p:strVal val="visible"/>
                                          </p:to>
                                        </p:set>
                                        <p:animEffect transition="in" filter="wipe(down)">
                                          <p:cBhvr>
                                            <p:cTn id="76" dur="362">
                                              <p:stCondLst>
                                                <p:cond delay="0"/>
                                              </p:stCondLst>
                                            </p:cTn>
                                            <p:tgtEl>
                                              <p:spTgt spid="22"/>
                                            </p:tgtEl>
                                          </p:cBhvr>
                                        </p:animEffect>
                                        <p:anim calcmode="lin" valueType="num">
                                          <p:cBhvr>
                                            <p:cTn id="77" dur="1139"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78" dur="415"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79" dur="415" tmFilter="0, 0; 0.125,0.2665; 0.25,0.4; 0.375,0.465; 0.5,0.5;  0.625,0.535; 0.75,0.6; 0.875,0.7335; 1,1">
                                              <p:stCondLst>
                                                <p:cond delay="415"/>
                                              </p:stCondLst>
                                            </p:cTn>
                                            <p:tgtEl>
                                              <p:spTgt spid="22"/>
                                            </p:tgtEl>
                                            <p:attrNameLst>
                                              <p:attrName>ppt_y</p:attrName>
                                            </p:attrNameLst>
                                          </p:cBhvr>
                                          <p:tavLst>
                                            <p:tav tm="0" fmla="#ppt_y-sin(pi*$)/9">
                                              <p:val>
                                                <p:fltVal val="0"/>
                                              </p:val>
                                            </p:tav>
                                            <p:tav tm="100000">
                                              <p:val>
                                                <p:fltVal val="1"/>
                                              </p:val>
                                            </p:tav>
                                          </p:tavLst>
                                        </p:anim>
                                        <p:anim calcmode="lin" valueType="num">
                                          <p:cBhvr>
                                            <p:cTn id="80" dur="207" tmFilter="0, 0; 0.125,0.2665; 0.25,0.4; 0.375,0.465; 0.5,0.5;  0.625,0.535; 0.75,0.6; 0.875,0.7335; 1,1">
                                              <p:stCondLst>
                                                <p:cond delay="828"/>
                                              </p:stCondLst>
                                            </p:cTn>
                                            <p:tgtEl>
                                              <p:spTgt spid="22"/>
                                            </p:tgtEl>
                                            <p:attrNameLst>
                                              <p:attrName>ppt_y</p:attrName>
                                            </p:attrNameLst>
                                          </p:cBhvr>
                                          <p:tavLst>
                                            <p:tav tm="0" fmla="#ppt_y-sin(pi*$)/27">
                                              <p:val>
                                                <p:fltVal val="0"/>
                                              </p:val>
                                            </p:tav>
                                            <p:tav tm="100000">
                                              <p:val>
                                                <p:fltVal val="1"/>
                                              </p:val>
                                            </p:tav>
                                          </p:tavLst>
                                        </p:anim>
                                        <p:anim calcmode="lin" valueType="num">
                                          <p:cBhvr>
                                            <p:cTn id="81" dur="103" tmFilter="0, 0; 0.125,0.2665; 0.25,0.4; 0.375,0.465; 0.5,0.5;  0.625,0.535; 0.75,0.6; 0.875,0.7335; 1,1">
                                              <p:stCondLst>
                                                <p:cond delay="1035"/>
                                              </p:stCondLst>
                                            </p:cTn>
                                            <p:tgtEl>
                                              <p:spTgt spid="22"/>
                                            </p:tgtEl>
                                            <p:attrNameLst>
                                              <p:attrName>ppt_y</p:attrName>
                                            </p:attrNameLst>
                                          </p:cBhvr>
                                          <p:tavLst>
                                            <p:tav tm="0" fmla="#ppt_y-sin(pi*$)/81">
                                              <p:val>
                                                <p:fltVal val="0"/>
                                              </p:val>
                                            </p:tav>
                                            <p:tav tm="100000">
                                              <p:val>
                                                <p:fltVal val="1"/>
                                              </p:val>
                                            </p:tav>
                                          </p:tavLst>
                                        </p:anim>
                                        <p:animScale>
                                          <p:cBhvr>
                                            <p:cTn id="82" dur="16">
                                              <p:stCondLst>
                                                <p:cond delay="406"/>
                                              </p:stCondLst>
                                            </p:cTn>
                                            <p:tgtEl>
                                              <p:spTgt spid="22"/>
                                            </p:tgtEl>
                                          </p:cBhvr>
                                          <p:to x="100000" y="60000"/>
                                        </p:animScale>
                                        <p:animScale>
                                          <p:cBhvr>
                                            <p:cTn id="83" dur="104" decel="50000">
                                              <p:stCondLst>
                                                <p:cond delay="423"/>
                                              </p:stCondLst>
                                            </p:cTn>
                                            <p:tgtEl>
                                              <p:spTgt spid="22"/>
                                            </p:tgtEl>
                                          </p:cBhvr>
                                          <p:to x="100000" y="100000"/>
                                        </p:animScale>
                                        <p:animScale>
                                          <p:cBhvr>
                                            <p:cTn id="84" dur="16">
                                              <p:stCondLst>
                                                <p:cond delay="820"/>
                                              </p:stCondLst>
                                            </p:cTn>
                                            <p:tgtEl>
                                              <p:spTgt spid="22"/>
                                            </p:tgtEl>
                                          </p:cBhvr>
                                          <p:to x="100000" y="80000"/>
                                        </p:animScale>
                                        <p:animScale>
                                          <p:cBhvr>
                                            <p:cTn id="85" dur="104" decel="50000">
                                              <p:stCondLst>
                                                <p:cond delay="836"/>
                                              </p:stCondLst>
                                            </p:cTn>
                                            <p:tgtEl>
                                              <p:spTgt spid="22"/>
                                            </p:tgtEl>
                                          </p:cBhvr>
                                          <p:to x="100000" y="100000"/>
                                        </p:animScale>
                                        <p:animScale>
                                          <p:cBhvr>
                                            <p:cTn id="86" dur="16">
                                              <p:stCondLst>
                                                <p:cond delay="1026"/>
                                              </p:stCondLst>
                                            </p:cTn>
                                            <p:tgtEl>
                                              <p:spTgt spid="22"/>
                                            </p:tgtEl>
                                          </p:cBhvr>
                                          <p:to x="100000" y="90000"/>
                                        </p:animScale>
                                        <p:animScale>
                                          <p:cBhvr>
                                            <p:cTn id="87" dur="104" decel="50000">
                                              <p:stCondLst>
                                                <p:cond delay="1042"/>
                                              </p:stCondLst>
                                            </p:cTn>
                                            <p:tgtEl>
                                              <p:spTgt spid="22"/>
                                            </p:tgtEl>
                                          </p:cBhvr>
                                          <p:to x="100000" y="100000"/>
                                        </p:animScale>
                                        <p:animScale>
                                          <p:cBhvr>
                                            <p:cTn id="88" dur="16">
                                              <p:stCondLst>
                                                <p:cond delay="1130"/>
                                              </p:stCondLst>
                                            </p:cTn>
                                            <p:tgtEl>
                                              <p:spTgt spid="22"/>
                                            </p:tgtEl>
                                          </p:cBhvr>
                                          <p:to x="100000" y="95000"/>
                                        </p:animScale>
                                        <p:animScale>
                                          <p:cBhvr>
                                            <p:cTn id="89" dur="104" decel="50000">
                                              <p:stCondLst>
                                                <p:cond delay="1146"/>
                                              </p:stCondLst>
                                            </p:cTn>
                                            <p:tgtEl>
                                              <p:spTgt spid="22"/>
                                            </p:tgtEl>
                                          </p:cBhvr>
                                          <p:to x="100000" y="100000"/>
                                        </p:animScale>
                                      </p:childTnLst>
                                    </p:cTn>
                                  </p:par>
                                  <p:par>
                                    <p:cTn id="90" presetID="26" presetClass="entr" presetSubtype="0" fill="hold" grpId="0" nodeType="withEffect">
                                      <p:stCondLst>
                                        <p:cond delay="3500"/>
                                      </p:stCondLst>
                                      <p:iterate type="lt">
                                        <p:tmPct val="10000"/>
                                      </p:iterate>
                                      <p:childTnLst>
                                        <p:set>
                                          <p:cBhvr>
                                            <p:cTn id="91" dur="1" fill="hold">
                                              <p:stCondLst>
                                                <p:cond delay="0"/>
                                              </p:stCondLst>
                                            </p:cTn>
                                            <p:tgtEl>
                                              <p:spTgt spid="17"/>
                                            </p:tgtEl>
                                            <p:attrNameLst>
                                              <p:attrName>style.visibility</p:attrName>
                                            </p:attrNameLst>
                                          </p:cBhvr>
                                          <p:to>
                                            <p:strVal val="visible"/>
                                          </p:to>
                                        </p:set>
                                        <p:animEffect transition="in" filter="wipe(down)">
                                          <p:cBhvr>
                                            <p:cTn id="92" dur="362">
                                              <p:stCondLst>
                                                <p:cond delay="0"/>
                                              </p:stCondLst>
                                            </p:cTn>
                                            <p:tgtEl>
                                              <p:spTgt spid="17"/>
                                            </p:tgtEl>
                                          </p:cBhvr>
                                        </p:animEffect>
                                        <p:anim calcmode="lin" valueType="num">
                                          <p:cBhvr>
                                            <p:cTn id="93" dur="1139"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4" dur="415"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95" dur="415" tmFilter="0, 0; 0.125,0.2665; 0.25,0.4; 0.375,0.465; 0.5,0.5;  0.625,0.535; 0.75,0.6; 0.875,0.7335; 1,1">
                                              <p:stCondLst>
                                                <p:cond delay="415"/>
                                              </p:stCondLst>
                                            </p:cTn>
                                            <p:tgtEl>
                                              <p:spTgt spid="17"/>
                                            </p:tgtEl>
                                            <p:attrNameLst>
                                              <p:attrName>ppt_y</p:attrName>
                                            </p:attrNameLst>
                                          </p:cBhvr>
                                          <p:tavLst>
                                            <p:tav tm="0" fmla="#ppt_y-sin(pi*$)/9">
                                              <p:val>
                                                <p:fltVal val="0"/>
                                              </p:val>
                                            </p:tav>
                                            <p:tav tm="100000">
                                              <p:val>
                                                <p:fltVal val="1"/>
                                              </p:val>
                                            </p:tav>
                                          </p:tavLst>
                                        </p:anim>
                                        <p:anim calcmode="lin" valueType="num">
                                          <p:cBhvr>
                                            <p:cTn id="96" dur="207" tmFilter="0, 0; 0.125,0.2665; 0.25,0.4; 0.375,0.465; 0.5,0.5;  0.625,0.535; 0.75,0.6; 0.875,0.7335; 1,1">
                                              <p:stCondLst>
                                                <p:cond delay="828"/>
                                              </p:stCondLst>
                                            </p:cTn>
                                            <p:tgtEl>
                                              <p:spTgt spid="17"/>
                                            </p:tgtEl>
                                            <p:attrNameLst>
                                              <p:attrName>ppt_y</p:attrName>
                                            </p:attrNameLst>
                                          </p:cBhvr>
                                          <p:tavLst>
                                            <p:tav tm="0" fmla="#ppt_y-sin(pi*$)/27">
                                              <p:val>
                                                <p:fltVal val="0"/>
                                              </p:val>
                                            </p:tav>
                                            <p:tav tm="100000">
                                              <p:val>
                                                <p:fltVal val="1"/>
                                              </p:val>
                                            </p:tav>
                                          </p:tavLst>
                                        </p:anim>
                                        <p:anim calcmode="lin" valueType="num">
                                          <p:cBhvr>
                                            <p:cTn id="97" dur="103" tmFilter="0, 0; 0.125,0.2665; 0.25,0.4; 0.375,0.465; 0.5,0.5;  0.625,0.535; 0.75,0.6; 0.875,0.7335; 1,1">
                                              <p:stCondLst>
                                                <p:cond delay="1035"/>
                                              </p:stCondLst>
                                            </p:cTn>
                                            <p:tgtEl>
                                              <p:spTgt spid="17"/>
                                            </p:tgtEl>
                                            <p:attrNameLst>
                                              <p:attrName>ppt_y</p:attrName>
                                            </p:attrNameLst>
                                          </p:cBhvr>
                                          <p:tavLst>
                                            <p:tav tm="0" fmla="#ppt_y-sin(pi*$)/81">
                                              <p:val>
                                                <p:fltVal val="0"/>
                                              </p:val>
                                            </p:tav>
                                            <p:tav tm="100000">
                                              <p:val>
                                                <p:fltVal val="1"/>
                                              </p:val>
                                            </p:tav>
                                          </p:tavLst>
                                        </p:anim>
                                        <p:animScale>
                                          <p:cBhvr>
                                            <p:cTn id="98" dur="16">
                                              <p:stCondLst>
                                                <p:cond delay="406"/>
                                              </p:stCondLst>
                                            </p:cTn>
                                            <p:tgtEl>
                                              <p:spTgt spid="17"/>
                                            </p:tgtEl>
                                          </p:cBhvr>
                                          <p:to x="100000" y="60000"/>
                                        </p:animScale>
                                        <p:animScale>
                                          <p:cBhvr>
                                            <p:cTn id="99" dur="104" decel="50000">
                                              <p:stCondLst>
                                                <p:cond delay="423"/>
                                              </p:stCondLst>
                                            </p:cTn>
                                            <p:tgtEl>
                                              <p:spTgt spid="17"/>
                                            </p:tgtEl>
                                          </p:cBhvr>
                                          <p:to x="100000" y="100000"/>
                                        </p:animScale>
                                        <p:animScale>
                                          <p:cBhvr>
                                            <p:cTn id="100" dur="16">
                                              <p:stCondLst>
                                                <p:cond delay="820"/>
                                              </p:stCondLst>
                                            </p:cTn>
                                            <p:tgtEl>
                                              <p:spTgt spid="17"/>
                                            </p:tgtEl>
                                          </p:cBhvr>
                                          <p:to x="100000" y="80000"/>
                                        </p:animScale>
                                        <p:animScale>
                                          <p:cBhvr>
                                            <p:cTn id="101" dur="104" decel="50000">
                                              <p:stCondLst>
                                                <p:cond delay="836"/>
                                              </p:stCondLst>
                                            </p:cTn>
                                            <p:tgtEl>
                                              <p:spTgt spid="17"/>
                                            </p:tgtEl>
                                          </p:cBhvr>
                                          <p:to x="100000" y="100000"/>
                                        </p:animScale>
                                        <p:animScale>
                                          <p:cBhvr>
                                            <p:cTn id="102" dur="16">
                                              <p:stCondLst>
                                                <p:cond delay="1026"/>
                                              </p:stCondLst>
                                            </p:cTn>
                                            <p:tgtEl>
                                              <p:spTgt spid="17"/>
                                            </p:tgtEl>
                                          </p:cBhvr>
                                          <p:to x="100000" y="90000"/>
                                        </p:animScale>
                                        <p:animScale>
                                          <p:cBhvr>
                                            <p:cTn id="103" dur="104" decel="50000">
                                              <p:stCondLst>
                                                <p:cond delay="1042"/>
                                              </p:stCondLst>
                                            </p:cTn>
                                            <p:tgtEl>
                                              <p:spTgt spid="17"/>
                                            </p:tgtEl>
                                          </p:cBhvr>
                                          <p:to x="100000" y="100000"/>
                                        </p:animScale>
                                        <p:animScale>
                                          <p:cBhvr>
                                            <p:cTn id="104" dur="16">
                                              <p:stCondLst>
                                                <p:cond delay="1130"/>
                                              </p:stCondLst>
                                            </p:cTn>
                                            <p:tgtEl>
                                              <p:spTgt spid="17"/>
                                            </p:tgtEl>
                                          </p:cBhvr>
                                          <p:to x="100000" y="95000"/>
                                        </p:animScale>
                                        <p:animScale>
                                          <p:cBhvr>
                                            <p:cTn id="105" dur="104" decel="50000">
                                              <p:stCondLst>
                                                <p:cond delay="1146"/>
                                              </p:stCondLst>
                                            </p:cTn>
                                            <p:tgtEl>
                                              <p:spTgt spid="17"/>
                                            </p:tgtEl>
                                          </p:cBhvr>
                                          <p:to x="100000" y="100000"/>
                                        </p:animScale>
                                      </p:childTnLst>
                                    </p:cTn>
                                  </p:par>
                                  <p:par>
                                    <p:cTn id="106" presetID="27" presetClass="emph" presetSubtype="0" fill="remove" grpId="1" nodeType="withEffect">
                                      <p:stCondLst>
                                        <p:cond delay="4500"/>
                                      </p:stCondLst>
                                      <p:iterate type="lt">
                                        <p:tmPct val="10000"/>
                                      </p:iterate>
                                      <p:childTnLst>
                                        <p:animClr clrSpc="rgb" dir="cw">
                                          <p:cBhvr override="childStyle">
                                            <p:cTn id="107" dur="500" autoRev="1" fill="remove"/>
                                            <p:tgtEl>
                                              <p:spTgt spid="11"/>
                                            </p:tgtEl>
                                            <p:attrNameLst>
                                              <p:attrName>style.color</p:attrName>
                                            </p:attrNameLst>
                                          </p:cBhvr>
                                          <p:to>
                                            <a:srgbClr val="FFFFFF"/>
                                          </p:to>
                                        </p:animClr>
                                        <p:animClr clrSpc="rgb" dir="cw">
                                          <p:cBhvr>
                                            <p:cTn id="108" dur="500" autoRev="1" fill="remove"/>
                                            <p:tgtEl>
                                              <p:spTgt spid="11"/>
                                            </p:tgtEl>
                                            <p:attrNameLst>
                                              <p:attrName>fillcolor</p:attrName>
                                            </p:attrNameLst>
                                          </p:cBhvr>
                                          <p:to>
                                            <a:srgbClr val="FFFFFF"/>
                                          </p:to>
                                        </p:animClr>
                                        <p:set>
                                          <p:cBhvr>
                                            <p:cTn id="109" dur="500" autoRev="1" fill="remove"/>
                                            <p:tgtEl>
                                              <p:spTgt spid="11"/>
                                            </p:tgtEl>
                                            <p:attrNameLst>
                                              <p:attrName>fill.type</p:attrName>
                                            </p:attrNameLst>
                                          </p:cBhvr>
                                          <p:to>
                                            <p:strVal val="solid"/>
                                          </p:to>
                                        </p:set>
                                        <p:set>
                                          <p:cBhvr>
                                            <p:cTn id="110" dur="500" autoRev="1" fill="remove"/>
                                            <p:tgtEl>
                                              <p:spTgt spid="11"/>
                                            </p:tgtEl>
                                            <p:attrNameLst>
                                              <p:attrName>fill.on</p:attrName>
                                            </p:attrNameLst>
                                          </p:cBhvr>
                                          <p:to>
                                            <p:strVal val="true"/>
                                          </p:to>
                                        </p:set>
                                      </p:childTnLst>
                                    </p:cTn>
                                  </p:par>
                                  <p:par>
                                    <p:cTn id="111" presetID="27" presetClass="emph" presetSubtype="0" fill="remove" grpId="1" nodeType="withEffect">
                                      <p:stCondLst>
                                        <p:cond delay="4500"/>
                                      </p:stCondLst>
                                      <p:iterate type="lt">
                                        <p:tmPct val="10000"/>
                                      </p:iterate>
                                      <p:childTnLst>
                                        <p:animClr clrSpc="rgb" dir="cw">
                                          <p:cBhvr override="childStyle">
                                            <p:cTn id="112" dur="500" autoRev="1" fill="remove"/>
                                            <p:tgtEl>
                                              <p:spTgt spid="14"/>
                                            </p:tgtEl>
                                            <p:attrNameLst>
                                              <p:attrName>style.color</p:attrName>
                                            </p:attrNameLst>
                                          </p:cBhvr>
                                          <p:to>
                                            <a:srgbClr val="FFC000"/>
                                          </p:to>
                                        </p:animClr>
                                        <p:animClr clrSpc="rgb" dir="cw">
                                          <p:cBhvr>
                                            <p:cTn id="113" dur="500" autoRev="1" fill="remove"/>
                                            <p:tgtEl>
                                              <p:spTgt spid="14"/>
                                            </p:tgtEl>
                                            <p:attrNameLst>
                                              <p:attrName>fillcolor</p:attrName>
                                            </p:attrNameLst>
                                          </p:cBhvr>
                                          <p:to>
                                            <a:srgbClr val="FFC000"/>
                                          </p:to>
                                        </p:animClr>
                                        <p:set>
                                          <p:cBhvr>
                                            <p:cTn id="114" dur="500" autoRev="1" fill="remove"/>
                                            <p:tgtEl>
                                              <p:spTgt spid="14"/>
                                            </p:tgtEl>
                                            <p:attrNameLst>
                                              <p:attrName>fill.type</p:attrName>
                                            </p:attrNameLst>
                                          </p:cBhvr>
                                          <p:to>
                                            <p:strVal val="solid"/>
                                          </p:to>
                                        </p:set>
                                        <p:set>
                                          <p:cBhvr>
                                            <p:cTn id="115" dur="500" autoRev="1" fill="remove"/>
                                            <p:tgtEl>
                                              <p:spTgt spid="14"/>
                                            </p:tgtEl>
                                            <p:attrNameLst>
                                              <p:attrName>fill.on</p:attrName>
                                            </p:attrNameLst>
                                          </p:cBhvr>
                                          <p:to>
                                            <p:strVal val="true"/>
                                          </p:to>
                                        </p:set>
                                      </p:childTnLst>
                                    </p:cTn>
                                  </p:par>
                                  <p:par>
                                    <p:cTn id="116" presetID="42" presetClass="entr" presetSubtype="0" fill="hold" nodeType="withEffect">
                                      <p:stCondLst>
                                        <p:cond delay="5500"/>
                                      </p:stCondLst>
                                      <p:childTnLst>
                                        <p:set>
                                          <p:cBhvr>
                                            <p:cTn id="117" dur="1" fill="hold">
                                              <p:stCondLst>
                                                <p:cond delay="0"/>
                                              </p:stCondLst>
                                            </p:cTn>
                                            <p:tgtEl>
                                              <p:spTgt spid="3"/>
                                            </p:tgtEl>
                                            <p:attrNameLst>
                                              <p:attrName>style.visibility</p:attrName>
                                            </p:attrNameLst>
                                          </p:cBhvr>
                                          <p:to>
                                            <p:strVal val="visible"/>
                                          </p:to>
                                        </p:set>
                                        <p:animEffect transition="in" filter="fade">
                                          <p:cBhvr>
                                            <p:cTn id="118" dur="750"/>
                                            <p:tgtEl>
                                              <p:spTgt spid="3"/>
                                            </p:tgtEl>
                                          </p:cBhvr>
                                        </p:animEffect>
                                        <p:anim calcmode="lin" valueType="num">
                                          <p:cBhvr>
                                            <p:cTn id="119" dur="750" fill="hold"/>
                                            <p:tgtEl>
                                              <p:spTgt spid="3"/>
                                            </p:tgtEl>
                                            <p:attrNameLst>
                                              <p:attrName>ppt_x</p:attrName>
                                            </p:attrNameLst>
                                          </p:cBhvr>
                                          <p:tavLst>
                                            <p:tav tm="0">
                                              <p:val>
                                                <p:strVal val="#ppt_x"/>
                                              </p:val>
                                            </p:tav>
                                            <p:tav tm="100000">
                                              <p:val>
                                                <p:strVal val="#ppt_x"/>
                                              </p:val>
                                            </p:tav>
                                          </p:tavLst>
                                        </p:anim>
                                        <p:anim calcmode="lin" valueType="num">
                                          <p:cBhvr>
                                            <p:cTn id="120" dur="750" fill="hold"/>
                                            <p:tgtEl>
                                              <p:spTgt spid="3"/>
                                            </p:tgtEl>
                                            <p:attrNameLst>
                                              <p:attrName>ppt_y</p:attrName>
                                            </p:attrNameLst>
                                          </p:cBhvr>
                                          <p:tavLst>
                                            <p:tav tm="0">
                                              <p:val>
                                                <p:strVal val="#ppt_y+.1"/>
                                              </p:val>
                                            </p:tav>
                                            <p:tav tm="100000">
                                              <p:val>
                                                <p:strVal val="#ppt_y"/>
                                              </p:val>
                                            </p:tav>
                                          </p:tavLst>
                                        </p:anim>
                                      </p:childTnLst>
                                    </p:cTn>
                                  </p:par>
                                  <p:par>
                                    <p:cTn id="121" presetID="42" presetClass="entr" presetSubtype="0" fill="hold" nodeType="withEffect">
                                      <p:stCondLst>
                                        <p:cond delay="5500"/>
                                      </p:stCondLst>
                                      <p:childTnLst>
                                        <p:set>
                                          <p:cBhvr>
                                            <p:cTn id="122" dur="1" fill="hold">
                                              <p:stCondLst>
                                                <p:cond delay="0"/>
                                              </p:stCondLst>
                                            </p:cTn>
                                            <p:tgtEl>
                                              <p:spTgt spid="4"/>
                                            </p:tgtEl>
                                            <p:attrNameLst>
                                              <p:attrName>style.visibility</p:attrName>
                                            </p:attrNameLst>
                                          </p:cBhvr>
                                          <p:to>
                                            <p:strVal val="visible"/>
                                          </p:to>
                                        </p:set>
                                        <p:animEffect transition="in" filter="fade">
                                          <p:cBhvr>
                                            <p:cTn id="123" dur="750"/>
                                            <p:tgtEl>
                                              <p:spTgt spid="4"/>
                                            </p:tgtEl>
                                          </p:cBhvr>
                                        </p:animEffect>
                                        <p:anim calcmode="lin" valueType="num">
                                          <p:cBhvr>
                                            <p:cTn id="124" dur="750" fill="hold"/>
                                            <p:tgtEl>
                                              <p:spTgt spid="4"/>
                                            </p:tgtEl>
                                            <p:attrNameLst>
                                              <p:attrName>ppt_x</p:attrName>
                                            </p:attrNameLst>
                                          </p:cBhvr>
                                          <p:tavLst>
                                            <p:tav tm="0">
                                              <p:val>
                                                <p:strVal val="#ppt_x"/>
                                              </p:val>
                                            </p:tav>
                                            <p:tav tm="100000">
                                              <p:val>
                                                <p:strVal val="#ppt_x"/>
                                              </p:val>
                                            </p:tav>
                                          </p:tavLst>
                                        </p:anim>
                                        <p:anim calcmode="lin" valueType="num">
                                          <p:cBhvr>
                                            <p:cTn id="125"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1" grpId="1"/>
          <p:bldP spid="14" grpId="0"/>
          <p:bldP spid="14" grpId="1"/>
          <p:bldP spid="16" grpId="0"/>
          <p:bldP spid="17" grpId="0"/>
          <p:bldP spid="22" grpId="0"/>
          <p:bldP spid="27"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6858000"/>
          </a:xfrm>
          <a:prstGeom prst="rect">
            <a:avLst/>
          </a:prstGeom>
          <a:solidFill>
            <a:srgbClr val="2D8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36989" y="231753"/>
            <a:ext cx="11718022" cy="6394493"/>
          </a:xfrm>
          <a:prstGeom prst="rect">
            <a:avLst/>
          </a:prstGeom>
          <a:noFill/>
          <a:ln w="19050">
            <a:solidFill>
              <a:srgbClr val="294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493671" y="1680172"/>
            <a:ext cx="4226646" cy="1631216"/>
          </a:xfrm>
          <a:prstGeom prst="rect">
            <a:avLst/>
          </a:prstGeom>
          <a:noFill/>
        </p:spPr>
        <p:txBody>
          <a:bodyPr wrap="square" rtlCol="0">
            <a:spAutoFit/>
          </a:bodyPr>
          <a:lstStyle/>
          <a:p>
            <a:r>
              <a:rPr lang="en-US" altLang="zh-CN" sz="10000" dirty="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PART</a:t>
            </a:r>
            <a:endParaRPr lang="zh-CN" altLang="en-US" sz="10000" dirty="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sp>
        <p:nvSpPr>
          <p:cNvPr id="18" name="矩形 17"/>
          <p:cNvSpPr/>
          <p:nvPr/>
        </p:nvSpPr>
        <p:spPr>
          <a:xfrm>
            <a:off x="6088909" y="3558984"/>
            <a:ext cx="3801040" cy="1477328"/>
          </a:xfrm>
          <a:prstGeom prst="rect">
            <a:avLst/>
          </a:prstGeom>
        </p:spPr>
        <p:txBody>
          <a:bodyPr wrap="none">
            <a:spAutoFit/>
          </a:bodyPr>
          <a:lstStyle/>
          <a:p>
            <a:pPr algn="r"/>
            <a:r>
              <a:rPr lang="zh-CN" altLang="en-US" sz="4500" dirty="0">
                <a:solidFill>
                  <a:schemeClr val="bg1"/>
                </a:solidFill>
                <a:latin typeface="字体视界-NWE粗楷体" panose="02000500000000000000" pitchFamily="2" charset="-122"/>
                <a:ea typeface="字体视界-NWE粗楷体" panose="02000500000000000000" pitchFamily="2" charset="-122"/>
              </a:rPr>
              <a:t>小事成就大事</a:t>
            </a:r>
            <a:endParaRPr lang="en-US" altLang="zh-CN" sz="4500" dirty="0">
              <a:solidFill>
                <a:schemeClr val="bg1"/>
              </a:solidFill>
              <a:latin typeface="字体视界-NWE粗楷体" panose="02000500000000000000" pitchFamily="2" charset="-122"/>
              <a:ea typeface="字体视界-NWE粗楷体" panose="02000500000000000000" pitchFamily="2" charset="-122"/>
            </a:endParaRPr>
          </a:p>
          <a:p>
            <a:pPr algn="r"/>
            <a:r>
              <a:rPr lang="zh-CN" altLang="en-US" sz="4500" dirty="0">
                <a:solidFill>
                  <a:schemeClr val="bg1"/>
                </a:solidFill>
                <a:latin typeface="字体视界-NWE粗楷体" panose="02000500000000000000" pitchFamily="2" charset="-122"/>
                <a:ea typeface="字体视界-NWE粗楷体" panose="02000500000000000000" pitchFamily="2" charset="-122"/>
              </a:rPr>
              <a:t> 细节成就完美</a:t>
            </a:r>
          </a:p>
        </p:txBody>
      </p:sp>
      <p:sp>
        <p:nvSpPr>
          <p:cNvPr id="20" name="矩形: 圆角 19"/>
          <p:cNvSpPr/>
          <p:nvPr/>
        </p:nvSpPr>
        <p:spPr>
          <a:xfrm>
            <a:off x="5493671" y="3477089"/>
            <a:ext cx="5126492" cy="1477328"/>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2">
            <a:extLst>
              <a:ext uri="{BEBA8EAE-BF5A-486C-A8C5-ECC9F3942E4B}">
                <a14:imgProps xmlns:a14="http://schemas.microsoft.com/office/drawing/2010/main">
                  <a14:imgLayer r:embed="rId3">
                    <a14:imgEffect>
                      <a14:backgroundRemoval t="12794" b="91157" l="53545" r="94974">
                        <a14:foregroundMark x1="75926" y1="31515" x2="75926" y2="31515"/>
                        <a14:foregroundMark x1="87778" y1="24929" x2="87778" y2="24929"/>
                        <a14:foregroundMark x1="83915" y1="17404" x2="83915" y2="17404"/>
                        <a14:foregroundMark x1="86402" y1="37159" x2="86402" y2="37159"/>
                        <a14:foregroundMark x1="82116" y1="21072" x2="82116" y2="21072"/>
                        <a14:foregroundMark x1="71958" y1="66510" x2="71958" y2="66510"/>
                        <a14:foregroundMark x1="57513" y1="91157" x2="57513" y2="91157"/>
                      </a14:backgroundRemoval>
                    </a14:imgEffect>
                  </a14:imgLayer>
                </a14:imgProps>
              </a:ext>
              <a:ext uri="{28A0092B-C50C-407E-A947-70E740481C1C}">
                <a14:useLocalDpi xmlns:a14="http://schemas.microsoft.com/office/drawing/2010/main" val="0"/>
              </a:ext>
            </a:extLst>
          </a:blip>
          <a:srcRect l="50373" t="3204"/>
          <a:stretch>
            <a:fillRect/>
          </a:stretch>
        </p:blipFill>
        <p:spPr>
          <a:xfrm>
            <a:off x="969406" y="2137713"/>
            <a:ext cx="4226646" cy="4636660"/>
          </a:xfrm>
          <a:prstGeom prst="rect">
            <a:avLst/>
          </a:prstGeom>
        </p:spPr>
      </p:pic>
      <p:pic>
        <p:nvPicPr>
          <p:cNvPr id="13" name="图片 12"/>
          <p:cNvPicPr>
            <a:picLocks noChangeAspect="1"/>
          </p:cNvPicPr>
          <p:nvPr/>
        </p:nvPicPr>
        <p:blipFill rotWithShape="1">
          <a:blip r:embed="rId4">
            <a:extLst>
              <a:ext uri="{28A0092B-C50C-407E-A947-70E740481C1C}">
                <a14:useLocalDpi xmlns:a14="http://schemas.microsoft.com/office/drawing/2010/main" val="0"/>
              </a:ext>
            </a:extLst>
          </a:blip>
          <a:srcRect l="52775" t="9866" r="31701" b="75539"/>
          <a:stretch>
            <a:fillRect/>
          </a:stretch>
        </p:blipFill>
        <p:spPr>
          <a:xfrm>
            <a:off x="309036" y="2421573"/>
            <a:ext cx="1322189" cy="699115"/>
          </a:xfrm>
          <a:prstGeom prst="rect">
            <a:avLst/>
          </a:prstGeom>
        </p:spPr>
      </p:pic>
      <p:pic>
        <p:nvPicPr>
          <p:cNvPr id="15" name="图片 14"/>
          <p:cNvPicPr>
            <a:picLocks noChangeAspect="1"/>
          </p:cNvPicPr>
          <p:nvPr/>
        </p:nvPicPr>
        <p:blipFill rotWithShape="1">
          <a:blip r:embed="rId4" cstate="print">
            <a:extLst>
              <a:ext uri="{28A0092B-C50C-407E-A947-70E740481C1C}">
                <a14:useLocalDpi xmlns:a14="http://schemas.microsoft.com/office/drawing/2010/main" val="0"/>
              </a:ext>
            </a:extLst>
          </a:blip>
          <a:srcRect l="52775" t="9866" r="31701" b="75539"/>
          <a:stretch>
            <a:fillRect/>
          </a:stretch>
        </p:blipFill>
        <p:spPr>
          <a:xfrm flipH="1">
            <a:off x="2221750" y="1574571"/>
            <a:ext cx="1140183" cy="602879"/>
          </a:xfrm>
          <a:prstGeom prst="rect">
            <a:avLst/>
          </a:prstGeom>
        </p:spPr>
      </p:pic>
      <p:pic>
        <p:nvPicPr>
          <p:cNvPr id="16" name="图片 15"/>
          <p:cNvPicPr>
            <a:picLocks noChangeAspect="1"/>
          </p:cNvPicPr>
          <p:nvPr/>
        </p:nvPicPr>
        <p:blipFill rotWithShape="1">
          <a:blip r:embed="rId4" cstate="print">
            <a:extLst>
              <a:ext uri="{28A0092B-C50C-407E-A947-70E740481C1C}">
                <a14:useLocalDpi xmlns:a14="http://schemas.microsoft.com/office/drawing/2010/main" val="0"/>
              </a:ext>
            </a:extLst>
          </a:blip>
          <a:srcRect l="52775" t="9866" r="31701" b="75539"/>
          <a:stretch>
            <a:fillRect/>
          </a:stretch>
        </p:blipFill>
        <p:spPr>
          <a:xfrm flipH="1">
            <a:off x="3082729" y="5737381"/>
            <a:ext cx="1140183" cy="602879"/>
          </a:xfrm>
          <a:prstGeom prst="rect">
            <a:avLst/>
          </a:prstGeom>
        </p:spPr>
      </p:pic>
      <p:pic>
        <p:nvPicPr>
          <p:cNvPr id="17" name="图片 16"/>
          <p:cNvPicPr>
            <a:picLocks noChangeAspect="1"/>
          </p:cNvPicPr>
          <p:nvPr/>
        </p:nvPicPr>
        <p:blipFill rotWithShape="1">
          <a:blip r:embed="rId4">
            <a:extLst>
              <a:ext uri="{28A0092B-C50C-407E-A947-70E740481C1C}">
                <a14:useLocalDpi xmlns:a14="http://schemas.microsoft.com/office/drawing/2010/main" val="0"/>
              </a:ext>
            </a:extLst>
          </a:blip>
          <a:srcRect l="52775" t="9866" r="31701" b="75539"/>
          <a:stretch>
            <a:fillRect/>
          </a:stretch>
        </p:blipFill>
        <p:spPr>
          <a:xfrm>
            <a:off x="9363758" y="2291727"/>
            <a:ext cx="1803493" cy="953608"/>
          </a:xfrm>
          <a:prstGeom prst="rect">
            <a:avLst/>
          </a:prstGeom>
        </p:spPr>
      </p:pic>
      <p:sp>
        <p:nvSpPr>
          <p:cNvPr id="14" name="文本框 13"/>
          <p:cNvSpPr txBox="1"/>
          <p:nvPr/>
        </p:nvSpPr>
        <p:spPr>
          <a:xfrm>
            <a:off x="9012864" y="1680172"/>
            <a:ext cx="1486304" cy="1631216"/>
          </a:xfrm>
          <a:prstGeom prst="rect">
            <a:avLst/>
          </a:prstGeom>
          <a:noFill/>
        </p:spPr>
        <p:txBody>
          <a:bodyPr wrap="none" rtlCol="0">
            <a:spAutoFit/>
          </a:bodyPr>
          <a:lstStyle/>
          <a:p>
            <a:r>
              <a:rPr lang="en-US" altLang="zh-CN" sz="10000" dirty="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01</a:t>
            </a:r>
            <a:endParaRPr lang="zh-CN" altLang="en-US" sz="10000" dirty="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000"/>
                                            <p:tgtEl>
                                              <p:spTgt spid="12"/>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56" presetClass="path" presetSubtype="0" accel="50000" fill="hold" nodeType="withEffect" p14:presetBounceEnd="13000">
                                      <p:stCondLst>
                                        <p:cond delay="0"/>
                                      </p:stCondLst>
                                      <p:childTnLst>
                                        <p:animMotion origin="layout" path="M 2.08333E-6 3.33333E-6 L -0.31224 -0.08519 " pathEditMode="relative" rAng="0" ptsTypes="AA" p14:bounceEnd="13000">
                                          <p:cBhvr>
                                            <p:cTn id="18" dur="1500" spd="-100000" fill="hold"/>
                                            <p:tgtEl>
                                              <p:spTgt spid="13"/>
                                            </p:tgtEl>
                                            <p:attrNameLst>
                                              <p:attrName>ppt_x</p:attrName>
                                              <p:attrName>ppt_y</p:attrName>
                                            </p:attrNameLst>
                                          </p:cBhvr>
                                          <p:rCtr x="-15612" y="-4259"/>
                                        </p:animMotion>
                                      </p:childTnLst>
                                    </p:cTn>
                                  </p:par>
                                  <p:par>
                                    <p:cTn id="19" presetID="56" presetClass="path" presetSubtype="0" accel="50000" fill="hold" nodeType="withEffect" p14:presetBounceEnd="13000">
                                      <p:stCondLst>
                                        <p:cond delay="0"/>
                                      </p:stCondLst>
                                      <p:childTnLst>
                                        <p:animMotion origin="layout" path="M 3.54167E-6 -3.7037E-7 L -0.19922 -0.06319 " pathEditMode="relative" rAng="0" ptsTypes="AA" p14:bounceEnd="13000">
                                          <p:cBhvr>
                                            <p:cTn id="20" dur="1500" spd="-100000" fill="hold"/>
                                            <p:tgtEl>
                                              <p:spTgt spid="15"/>
                                            </p:tgtEl>
                                            <p:attrNameLst>
                                              <p:attrName>ppt_x</p:attrName>
                                              <p:attrName>ppt_y</p:attrName>
                                            </p:attrNameLst>
                                          </p:cBhvr>
                                          <p:rCtr x="-9961" y="-3171"/>
                                        </p:animMotion>
                                      </p:childTnLst>
                                    </p:cTn>
                                  </p:par>
                                  <p:par>
                                    <p:cTn id="21" presetID="56" presetClass="path" presetSubtype="0" accel="50000" fill="hold" nodeType="withEffect" p14:presetBounceEnd="13000">
                                      <p:stCondLst>
                                        <p:cond delay="0"/>
                                      </p:stCondLst>
                                      <p:childTnLst>
                                        <p:animMotion origin="layout" path="M 3.75E-6 3.33333E-6 L -0.00521 0.73379 " pathEditMode="relative" rAng="0" ptsTypes="AA" p14:bounceEnd="13000">
                                          <p:cBhvr>
                                            <p:cTn id="22" dur="1500" spd="-100000" fill="hold"/>
                                            <p:tgtEl>
                                              <p:spTgt spid="16"/>
                                            </p:tgtEl>
                                            <p:attrNameLst>
                                              <p:attrName>ppt_x</p:attrName>
                                              <p:attrName>ppt_y</p:attrName>
                                            </p:attrNameLst>
                                          </p:cBhvr>
                                          <p:rCtr x="-260" y="36690"/>
                                        </p:animMotion>
                                      </p:childTnLst>
                                    </p:cTn>
                                  </p:par>
                                </p:childTnLst>
                              </p:cTn>
                            </p:par>
                            <p:par>
                              <p:cTn id="23" fill="hold">
                                <p:stCondLst>
                                  <p:cond delay="1000"/>
                                </p:stCondLst>
                                <p:childTnLst>
                                  <p:par>
                                    <p:cTn id="24" presetID="49" presetClass="entr" presetSubtype="0" decel="100000" fill="hold" grpId="0" nodeType="afterEffect">
                                      <p:stCondLst>
                                        <p:cond delay="0"/>
                                      </p:stCondLst>
                                      <p:iterate type="lt">
                                        <p:tmPct val="0"/>
                                      </p:iterate>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 calcmode="lin" valueType="num">
                                          <p:cBhvr>
                                            <p:cTn id="28" dur="750" fill="hold"/>
                                            <p:tgtEl>
                                              <p:spTgt spid="11"/>
                                            </p:tgtEl>
                                            <p:attrNameLst>
                                              <p:attrName>style.rotation</p:attrName>
                                            </p:attrNameLst>
                                          </p:cBhvr>
                                          <p:tavLst>
                                            <p:tav tm="0">
                                              <p:val>
                                                <p:fltVal val="360"/>
                                              </p:val>
                                            </p:tav>
                                            <p:tav tm="100000">
                                              <p:val>
                                                <p:fltVal val="0"/>
                                              </p:val>
                                            </p:tav>
                                          </p:tavLst>
                                        </p:anim>
                                        <p:animEffect transition="in" filter="fade">
                                          <p:cBhvr>
                                            <p:cTn id="29" dur="750"/>
                                            <p:tgtEl>
                                              <p:spTgt spid="11"/>
                                            </p:tgtEl>
                                          </p:cBhvr>
                                        </p:animEffect>
                                      </p:childTnLst>
                                    </p:cTn>
                                  </p:par>
                                  <p:par>
                                    <p:cTn id="30" presetID="23" presetClass="entr" presetSubtype="32" fill="hold" grpId="0" nodeType="withEffect">
                                      <p:stCondLst>
                                        <p:cond delay="500"/>
                                      </p:stCondLst>
                                      <p:iterate type="lt">
                                        <p:tmPct val="10000"/>
                                      </p:iterate>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strVal val="4*#ppt_w"/>
                                              </p:val>
                                            </p:tav>
                                            <p:tav tm="100000">
                                              <p:val>
                                                <p:strVal val="#ppt_w"/>
                                              </p:val>
                                            </p:tav>
                                          </p:tavLst>
                                        </p:anim>
                                        <p:anim calcmode="lin" valueType="num">
                                          <p:cBhvr>
                                            <p:cTn id="33" dur="1000" fill="hold"/>
                                            <p:tgtEl>
                                              <p:spTgt spid="14"/>
                                            </p:tgtEl>
                                            <p:attrNameLst>
                                              <p:attrName>ppt_h</p:attrName>
                                            </p:attrNameLst>
                                          </p:cBhvr>
                                          <p:tavLst>
                                            <p:tav tm="0">
                                              <p:val>
                                                <p:strVal val="4*#ppt_h"/>
                                              </p:val>
                                            </p:tav>
                                            <p:tav tm="100000">
                                              <p:val>
                                                <p:strVal val="#ppt_h"/>
                                              </p:val>
                                            </p:tav>
                                          </p:tavLst>
                                        </p:anim>
                                      </p:childTnLst>
                                    </p:cTn>
                                  </p:par>
                                  <p:par>
                                    <p:cTn id="34" presetID="27" presetClass="emph" presetSubtype="0" fill="remove" grpId="1" nodeType="withEffect">
                                      <p:stCondLst>
                                        <p:cond delay="500"/>
                                      </p:stCondLst>
                                      <p:iterate type="lt">
                                        <p:tmPct val="10000"/>
                                      </p:iterate>
                                      <p:childTnLst>
                                        <p:animClr clrSpc="rgb" dir="cw">
                                          <p:cBhvr override="childStyle">
                                            <p:cTn id="35" dur="500" autoRev="1" fill="remove"/>
                                            <p:tgtEl>
                                              <p:spTgt spid="11"/>
                                            </p:tgtEl>
                                            <p:attrNameLst>
                                              <p:attrName>style.color</p:attrName>
                                            </p:attrNameLst>
                                          </p:cBhvr>
                                          <p:to>
                                            <a:srgbClr val="FFFFFF"/>
                                          </p:to>
                                        </p:animClr>
                                        <p:animClr clrSpc="rgb" dir="cw">
                                          <p:cBhvr>
                                            <p:cTn id="36" dur="500" autoRev="1" fill="remove"/>
                                            <p:tgtEl>
                                              <p:spTgt spid="11"/>
                                            </p:tgtEl>
                                            <p:attrNameLst>
                                              <p:attrName>fillcolor</p:attrName>
                                            </p:attrNameLst>
                                          </p:cBhvr>
                                          <p:to>
                                            <a:srgbClr val="FFFFFF"/>
                                          </p:to>
                                        </p:animClr>
                                        <p:set>
                                          <p:cBhvr>
                                            <p:cTn id="37" dur="500" autoRev="1" fill="remove"/>
                                            <p:tgtEl>
                                              <p:spTgt spid="11"/>
                                            </p:tgtEl>
                                            <p:attrNameLst>
                                              <p:attrName>fill.type</p:attrName>
                                            </p:attrNameLst>
                                          </p:cBhvr>
                                          <p:to>
                                            <p:strVal val="solid"/>
                                          </p:to>
                                        </p:set>
                                        <p:set>
                                          <p:cBhvr>
                                            <p:cTn id="38" dur="500" autoRev="1" fill="remove"/>
                                            <p:tgtEl>
                                              <p:spTgt spid="11"/>
                                            </p:tgtEl>
                                            <p:attrNameLst>
                                              <p:attrName>fill.on</p:attrName>
                                            </p:attrNameLst>
                                          </p:cBhvr>
                                          <p:to>
                                            <p:strVal val="true"/>
                                          </p:to>
                                        </p:set>
                                      </p:childTnLst>
                                    </p:cTn>
                                  </p:par>
                                  <p:par>
                                    <p:cTn id="39" presetID="27" presetClass="emph" presetSubtype="0" fill="remove" grpId="1" nodeType="withEffect">
                                      <p:stCondLst>
                                        <p:cond delay="1000"/>
                                      </p:stCondLst>
                                      <p:iterate type="lt">
                                        <p:tmPct val="10000"/>
                                      </p:iterate>
                                      <p:childTnLst>
                                        <p:animClr clrSpc="rgb" dir="cw">
                                          <p:cBhvr override="childStyle">
                                            <p:cTn id="40" dur="500" autoRev="1" fill="remove"/>
                                            <p:tgtEl>
                                              <p:spTgt spid="14"/>
                                            </p:tgtEl>
                                            <p:attrNameLst>
                                              <p:attrName>style.color</p:attrName>
                                            </p:attrNameLst>
                                          </p:cBhvr>
                                          <p:to>
                                            <a:srgbClr val="FFC000"/>
                                          </p:to>
                                        </p:animClr>
                                        <p:animClr clrSpc="rgb" dir="cw">
                                          <p:cBhvr>
                                            <p:cTn id="41" dur="500" autoRev="1" fill="remove"/>
                                            <p:tgtEl>
                                              <p:spTgt spid="14"/>
                                            </p:tgtEl>
                                            <p:attrNameLst>
                                              <p:attrName>fillcolor</p:attrName>
                                            </p:attrNameLst>
                                          </p:cBhvr>
                                          <p:to>
                                            <a:srgbClr val="FFC000"/>
                                          </p:to>
                                        </p:animClr>
                                        <p:set>
                                          <p:cBhvr>
                                            <p:cTn id="42" dur="500" autoRev="1" fill="remove"/>
                                            <p:tgtEl>
                                              <p:spTgt spid="14"/>
                                            </p:tgtEl>
                                            <p:attrNameLst>
                                              <p:attrName>fill.type</p:attrName>
                                            </p:attrNameLst>
                                          </p:cBhvr>
                                          <p:to>
                                            <p:strVal val="solid"/>
                                          </p:to>
                                        </p:set>
                                        <p:set>
                                          <p:cBhvr>
                                            <p:cTn id="43" dur="500" autoRev="1" fill="remove"/>
                                            <p:tgtEl>
                                              <p:spTgt spid="14"/>
                                            </p:tgtEl>
                                            <p:attrNameLst>
                                              <p:attrName>fill.on</p:attrName>
                                            </p:attrNameLst>
                                          </p:cBhvr>
                                          <p:to>
                                            <p:strVal val="true"/>
                                          </p:to>
                                        </p:set>
                                      </p:childTnLst>
                                    </p:cTn>
                                  </p:par>
                                  <p:par>
                                    <p:cTn id="44" presetID="1" presetClass="entr" presetSubtype="0" fill="hold" nodeType="withEffect">
                                      <p:stCondLst>
                                        <p:cond delay="1750"/>
                                      </p:stCondLst>
                                      <p:childTnLst>
                                        <p:set>
                                          <p:cBhvr>
                                            <p:cTn id="45" dur="1" fill="hold">
                                              <p:stCondLst>
                                                <p:cond delay="0"/>
                                              </p:stCondLst>
                                            </p:cTn>
                                            <p:tgtEl>
                                              <p:spTgt spid="17"/>
                                            </p:tgtEl>
                                            <p:attrNameLst>
                                              <p:attrName>style.visibility</p:attrName>
                                            </p:attrNameLst>
                                          </p:cBhvr>
                                          <p:to>
                                            <p:strVal val="visible"/>
                                          </p:to>
                                        </p:set>
                                      </p:childTnLst>
                                    </p:cTn>
                                  </p:par>
                                  <p:par>
                                    <p:cTn id="46" presetID="56" presetClass="path" presetSubtype="0" accel="50000" fill="hold" nodeType="withEffect" p14:presetBounceEnd="3000">
                                      <p:stCondLst>
                                        <p:cond delay="1750"/>
                                      </p:stCondLst>
                                      <p:childTnLst>
                                        <p:animMotion origin="layout" path="M 2.08333E-6 2.59259E-6 L -0.26654 0.3368 " pathEditMode="relative" rAng="0" ptsTypes="AA" p14:bounceEnd="3000">
                                          <p:cBhvr>
                                            <p:cTn id="47" dur="1500" spd="-100000" fill="hold"/>
                                            <p:tgtEl>
                                              <p:spTgt spid="17"/>
                                            </p:tgtEl>
                                            <p:attrNameLst>
                                              <p:attrName>ppt_x</p:attrName>
                                              <p:attrName>ppt_y</p:attrName>
                                            </p:attrNameLst>
                                          </p:cBhvr>
                                          <p:rCtr x="-13333" y="16829"/>
                                        </p:animMotion>
                                      </p:childTnLst>
                                    </p:cTn>
                                  </p:par>
                                </p:childTnLst>
                              </p:cTn>
                            </p:par>
                            <p:par>
                              <p:cTn id="48" fill="hold">
                                <p:stCondLst>
                                  <p:cond delay="5751"/>
                                </p:stCondLst>
                                <p:childTnLst>
                                  <p:par>
                                    <p:cTn id="49" presetID="26" presetClass="entr" presetSubtype="0" fill="hold" grpId="0" nodeType="afterEffect">
                                      <p:stCondLst>
                                        <p:cond delay="0"/>
                                      </p:stCondLst>
                                      <p:iterate type="lt">
                                        <p:tmPct val="10000"/>
                                      </p:iterate>
                                      <p:childTnLst>
                                        <p:set>
                                          <p:cBhvr>
                                            <p:cTn id="50" dur="1" fill="hold">
                                              <p:stCondLst>
                                                <p:cond delay="0"/>
                                              </p:stCondLst>
                                            </p:cTn>
                                            <p:tgtEl>
                                              <p:spTgt spid="18"/>
                                            </p:tgtEl>
                                            <p:attrNameLst>
                                              <p:attrName>style.visibility</p:attrName>
                                            </p:attrNameLst>
                                          </p:cBhvr>
                                          <p:to>
                                            <p:strVal val="visible"/>
                                          </p:to>
                                        </p:set>
                                        <p:animEffect transition="in" filter="wipe(down)">
                                          <p:cBhvr>
                                            <p:cTn id="51" dur="290">
                                              <p:stCondLst>
                                                <p:cond delay="0"/>
                                              </p:stCondLst>
                                            </p:cTn>
                                            <p:tgtEl>
                                              <p:spTgt spid="18"/>
                                            </p:tgtEl>
                                          </p:cBhvr>
                                        </p:animEffect>
                                        <p:anim calcmode="lin" valueType="num">
                                          <p:cBhvr>
                                            <p:cTn id="52"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3"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4"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55"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56"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57" dur="13">
                                              <p:stCondLst>
                                                <p:cond delay="325"/>
                                              </p:stCondLst>
                                            </p:cTn>
                                            <p:tgtEl>
                                              <p:spTgt spid="18"/>
                                            </p:tgtEl>
                                          </p:cBhvr>
                                          <p:to x="100000" y="60000"/>
                                        </p:animScale>
                                        <p:animScale>
                                          <p:cBhvr>
                                            <p:cTn id="58" dur="83" decel="50000">
                                              <p:stCondLst>
                                                <p:cond delay="338"/>
                                              </p:stCondLst>
                                            </p:cTn>
                                            <p:tgtEl>
                                              <p:spTgt spid="18"/>
                                            </p:tgtEl>
                                          </p:cBhvr>
                                          <p:to x="100000" y="100000"/>
                                        </p:animScale>
                                        <p:animScale>
                                          <p:cBhvr>
                                            <p:cTn id="59" dur="13">
                                              <p:stCondLst>
                                                <p:cond delay="656"/>
                                              </p:stCondLst>
                                            </p:cTn>
                                            <p:tgtEl>
                                              <p:spTgt spid="18"/>
                                            </p:tgtEl>
                                          </p:cBhvr>
                                          <p:to x="100000" y="80000"/>
                                        </p:animScale>
                                        <p:animScale>
                                          <p:cBhvr>
                                            <p:cTn id="60" dur="83" decel="50000">
                                              <p:stCondLst>
                                                <p:cond delay="669"/>
                                              </p:stCondLst>
                                            </p:cTn>
                                            <p:tgtEl>
                                              <p:spTgt spid="18"/>
                                            </p:tgtEl>
                                          </p:cBhvr>
                                          <p:to x="100000" y="100000"/>
                                        </p:animScale>
                                        <p:animScale>
                                          <p:cBhvr>
                                            <p:cTn id="61" dur="13">
                                              <p:stCondLst>
                                                <p:cond delay="821"/>
                                              </p:stCondLst>
                                            </p:cTn>
                                            <p:tgtEl>
                                              <p:spTgt spid="18"/>
                                            </p:tgtEl>
                                          </p:cBhvr>
                                          <p:to x="100000" y="90000"/>
                                        </p:animScale>
                                        <p:animScale>
                                          <p:cBhvr>
                                            <p:cTn id="62" dur="83" decel="50000">
                                              <p:stCondLst>
                                                <p:cond delay="834"/>
                                              </p:stCondLst>
                                            </p:cTn>
                                            <p:tgtEl>
                                              <p:spTgt spid="18"/>
                                            </p:tgtEl>
                                          </p:cBhvr>
                                          <p:to x="100000" y="100000"/>
                                        </p:animScale>
                                        <p:animScale>
                                          <p:cBhvr>
                                            <p:cTn id="63" dur="13">
                                              <p:stCondLst>
                                                <p:cond delay="904"/>
                                              </p:stCondLst>
                                            </p:cTn>
                                            <p:tgtEl>
                                              <p:spTgt spid="18"/>
                                            </p:tgtEl>
                                          </p:cBhvr>
                                          <p:to x="100000" y="95000"/>
                                        </p:animScale>
                                        <p:animScale>
                                          <p:cBhvr>
                                            <p:cTn id="64" dur="83" decel="50000">
                                              <p:stCondLst>
                                                <p:cond delay="917"/>
                                              </p:stCondLst>
                                            </p:cTn>
                                            <p:tgtEl>
                                              <p:spTgt spid="18"/>
                                            </p:tgtEl>
                                          </p:cBhvr>
                                          <p:to x="100000" y="100000"/>
                                        </p:animScale>
                                      </p:childTnLst>
                                    </p:cTn>
                                  </p:par>
                                  <p:par>
                                    <p:cTn id="65" presetID="27" presetClass="emph" presetSubtype="0" fill="remove" grpId="1" nodeType="withEffect">
                                      <p:stCondLst>
                                        <p:cond delay="0"/>
                                      </p:stCondLst>
                                      <p:iterate type="lt">
                                        <p:tmPct val="10000"/>
                                      </p:iterate>
                                      <p:childTnLst>
                                        <p:animClr clrSpc="rgb" dir="cw">
                                          <p:cBhvr override="childStyle">
                                            <p:cTn id="66" dur="500" autoRev="1" fill="remove"/>
                                            <p:tgtEl>
                                              <p:spTgt spid="18"/>
                                            </p:tgtEl>
                                            <p:attrNameLst>
                                              <p:attrName>style.color</p:attrName>
                                            </p:attrNameLst>
                                          </p:cBhvr>
                                          <p:to>
                                            <a:srgbClr val="FFC740"/>
                                          </p:to>
                                        </p:animClr>
                                        <p:animClr clrSpc="rgb" dir="cw">
                                          <p:cBhvr>
                                            <p:cTn id="67" dur="500" autoRev="1" fill="remove"/>
                                            <p:tgtEl>
                                              <p:spTgt spid="18"/>
                                            </p:tgtEl>
                                            <p:attrNameLst>
                                              <p:attrName>fillcolor</p:attrName>
                                            </p:attrNameLst>
                                          </p:cBhvr>
                                          <p:to>
                                            <a:srgbClr val="FFC740"/>
                                          </p:to>
                                        </p:animClr>
                                        <p:set>
                                          <p:cBhvr>
                                            <p:cTn id="68" dur="500" autoRev="1" fill="remove"/>
                                            <p:tgtEl>
                                              <p:spTgt spid="18"/>
                                            </p:tgtEl>
                                            <p:attrNameLst>
                                              <p:attrName>fill.type</p:attrName>
                                            </p:attrNameLst>
                                          </p:cBhvr>
                                          <p:to>
                                            <p:strVal val="solid"/>
                                          </p:to>
                                        </p:set>
                                        <p:set>
                                          <p:cBhvr>
                                            <p:cTn id="69" dur="500" autoRev="1" fill="remove"/>
                                            <p:tgtEl>
                                              <p:spTgt spid="18"/>
                                            </p:tgtEl>
                                            <p:attrNameLst>
                                              <p:attrName>fill.on</p:attrName>
                                            </p:attrNameLst>
                                          </p:cBhvr>
                                          <p:to>
                                            <p:strVal val="true"/>
                                          </p:to>
                                        </p:set>
                                      </p:childTnLst>
                                    </p:cTn>
                                  </p:par>
                                  <p:par>
                                    <p:cTn id="70" presetID="21" presetClass="entr" presetSubtype="1"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heel(1)">
                                          <p:cBhvr>
                                            <p:cTn id="72" dur="1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8" grpId="0"/>
          <p:bldP spid="18" grpId="1"/>
          <p:bldP spid="20" grpId="0" animBg="1"/>
          <p:bldP spid="14" grpId="0"/>
          <p:bldP spid="14"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000"/>
                                            <p:tgtEl>
                                              <p:spTgt spid="12"/>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56" presetClass="path" presetSubtype="0" accel="50000" fill="hold" nodeType="withEffect">
                                      <p:stCondLst>
                                        <p:cond delay="0"/>
                                      </p:stCondLst>
                                      <p:childTnLst>
                                        <p:animMotion origin="layout" path="M 2.08333E-6 3.33333E-6 L -0.31224 -0.08519 " pathEditMode="relative" rAng="0" ptsTypes="AA">
                                          <p:cBhvr>
                                            <p:cTn id="18" dur="1500" spd="-100000" fill="hold"/>
                                            <p:tgtEl>
                                              <p:spTgt spid="13"/>
                                            </p:tgtEl>
                                            <p:attrNameLst>
                                              <p:attrName>ppt_x</p:attrName>
                                              <p:attrName>ppt_y</p:attrName>
                                            </p:attrNameLst>
                                          </p:cBhvr>
                                          <p:rCtr x="-15612" y="-4259"/>
                                        </p:animMotion>
                                      </p:childTnLst>
                                    </p:cTn>
                                  </p:par>
                                  <p:par>
                                    <p:cTn id="19" presetID="56" presetClass="path" presetSubtype="0" accel="50000" fill="hold" nodeType="withEffect">
                                      <p:stCondLst>
                                        <p:cond delay="0"/>
                                      </p:stCondLst>
                                      <p:childTnLst>
                                        <p:animMotion origin="layout" path="M 3.54167E-6 -3.7037E-7 L -0.19922 -0.06319 " pathEditMode="relative" rAng="0" ptsTypes="AA">
                                          <p:cBhvr>
                                            <p:cTn id="20" dur="1500" spd="-100000" fill="hold"/>
                                            <p:tgtEl>
                                              <p:spTgt spid="15"/>
                                            </p:tgtEl>
                                            <p:attrNameLst>
                                              <p:attrName>ppt_x</p:attrName>
                                              <p:attrName>ppt_y</p:attrName>
                                            </p:attrNameLst>
                                          </p:cBhvr>
                                          <p:rCtr x="-9961" y="-3171"/>
                                        </p:animMotion>
                                      </p:childTnLst>
                                    </p:cTn>
                                  </p:par>
                                  <p:par>
                                    <p:cTn id="21" presetID="56" presetClass="path" presetSubtype="0" accel="50000" fill="hold" nodeType="withEffect">
                                      <p:stCondLst>
                                        <p:cond delay="0"/>
                                      </p:stCondLst>
                                      <p:childTnLst>
                                        <p:animMotion origin="layout" path="M 3.75E-6 3.33333E-6 L -0.00521 0.73379 " pathEditMode="relative" rAng="0" ptsTypes="AA">
                                          <p:cBhvr>
                                            <p:cTn id="22" dur="1500" spd="-100000" fill="hold"/>
                                            <p:tgtEl>
                                              <p:spTgt spid="16"/>
                                            </p:tgtEl>
                                            <p:attrNameLst>
                                              <p:attrName>ppt_x</p:attrName>
                                              <p:attrName>ppt_y</p:attrName>
                                            </p:attrNameLst>
                                          </p:cBhvr>
                                          <p:rCtr x="-260" y="36690"/>
                                        </p:animMotion>
                                      </p:childTnLst>
                                    </p:cTn>
                                  </p:par>
                                </p:childTnLst>
                              </p:cTn>
                            </p:par>
                            <p:par>
                              <p:cTn id="23" fill="hold">
                                <p:stCondLst>
                                  <p:cond delay="1000"/>
                                </p:stCondLst>
                                <p:childTnLst>
                                  <p:par>
                                    <p:cTn id="24" presetID="49" presetClass="entr" presetSubtype="0" decel="100000" fill="hold" grpId="0" nodeType="afterEffect">
                                      <p:stCondLst>
                                        <p:cond delay="0"/>
                                      </p:stCondLst>
                                      <p:iterate type="lt">
                                        <p:tmPct val="0"/>
                                      </p:iterate>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 calcmode="lin" valueType="num">
                                          <p:cBhvr>
                                            <p:cTn id="28" dur="750" fill="hold"/>
                                            <p:tgtEl>
                                              <p:spTgt spid="11"/>
                                            </p:tgtEl>
                                            <p:attrNameLst>
                                              <p:attrName>style.rotation</p:attrName>
                                            </p:attrNameLst>
                                          </p:cBhvr>
                                          <p:tavLst>
                                            <p:tav tm="0">
                                              <p:val>
                                                <p:fltVal val="360"/>
                                              </p:val>
                                            </p:tav>
                                            <p:tav tm="100000">
                                              <p:val>
                                                <p:fltVal val="0"/>
                                              </p:val>
                                            </p:tav>
                                          </p:tavLst>
                                        </p:anim>
                                        <p:animEffect transition="in" filter="fade">
                                          <p:cBhvr>
                                            <p:cTn id="29" dur="750"/>
                                            <p:tgtEl>
                                              <p:spTgt spid="11"/>
                                            </p:tgtEl>
                                          </p:cBhvr>
                                        </p:animEffect>
                                      </p:childTnLst>
                                    </p:cTn>
                                  </p:par>
                                  <p:par>
                                    <p:cTn id="30" presetID="23" presetClass="entr" presetSubtype="32" fill="hold" grpId="0" nodeType="withEffect">
                                      <p:stCondLst>
                                        <p:cond delay="500"/>
                                      </p:stCondLst>
                                      <p:iterate type="lt">
                                        <p:tmPct val="10000"/>
                                      </p:iterate>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strVal val="4*#ppt_w"/>
                                              </p:val>
                                            </p:tav>
                                            <p:tav tm="100000">
                                              <p:val>
                                                <p:strVal val="#ppt_w"/>
                                              </p:val>
                                            </p:tav>
                                          </p:tavLst>
                                        </p:anim>
                                        <p:anim calcmode="lin" valueType="num">
                                          <p:cBhvr>
                                            <p:cTn id="33" dur="1000" fill="hold"/>
                                            <p:tgtEl>
                                              <p:spTgt spid="14"/>
                                            </p:tgtEl>
                                            <p:attrNameLst>
                                              <p:attrName>ppt_h</p:attrName>
                                            </p:attrNameLst>
                                          </p:cBhvr>
                                          <p:tavLst>
                                            <p:tav tm="0">
                                              <p:val>
                                                <p:strVal val="4*#ppt_h"/>
                                              </p:val>
                                            </p:tav>
                                            <p:tav tm="100000">
                                              <p:val>
                                                <p:strVal val="#ppt_h"/>
                                              </p:val>
                                            </p:tav>
                                          </p:tavLst>
                                        </p:anim>
                                      </p:childTnLst>
                                    </p:cTn>
                                  </p:par>
                                  <p:par>
                                    <p:cTn id="34" presetID="27" presetClass="emph" presetSubtype="0" fill="remove" grpId="1" nodeType="withEffect">
                                      <p:stCondLst>
                                        <p:cond delay="500"/>
                                      </p:stCondLst>
                                      <p:iterate type="lt">
                                        <p:tmPct val="10000"/>
                                      </p:iterate>
                                      <p:childTnLst>
                                        <p:animClr clrSpc="rgb" dir="cw">
                                          <p:cBhvr override="childStyle">
                                            <p:cTn id="35" dur="500" autoRev="1" fill="remove"/>
                                            <p:tgtEl>
                                              <p:spTgt spid="11"/>
                                            </p:tgtEl>
                                            <p:attrNameLst>
                                              <p:attrName>style.color</p:attrName>
                                            </p:attrNameLst>
                                          </p:cBhvr>
                                          <p:to>
                                            <a:srgbClr val="FFFFFF"/>
                                          </p:to>
                                        </p:animClr>
                                        <p:animClr clrSpc="rgb" dir="cw">
                                          <p:cBhvr>
                                            <p:cTn id="36" dur="500" autoRev="1" fill="remove"/>
                                            <p:tgtEl>
                                              <p:spTgt spid="11"/>
                                            </p:tgtEl>
                                            <p:attrNameLst>
                                              <p:attrName>fillcolor</p:attrName>
                                            </p:attrNameLst>
                                          </p:cBhvr>
                                          <p:to>
                                            <a:srgbClr val="FFFFFF"/>
                                          </p:to>
                                        </p:animClr>
                                        <p:set>
                                          <p:cBhvr>
                                            <p:cTn id="37" dur="500" autoRev="1" fill="remove"/>
                                            <p:tgtEl>
                                              <p:spTgt spid="11"/>
                                            </p:tgtEl>
                                            <p:attrNameLst>
                                              <p:attrName>fill.type</p:attrName>
                                            </p:attrNameLst>
                                          </p:cBhvr>
                                          <p:to>
                                            <p:strVal val="solid"/>
                                          </p:to>
                                        </p:set>
                                        <p:set>
                                          <p:cBhvr>
                                            <p:cTn id="38" dur="500" autoRev="1" fill="remove"/>
                                            <p:tgtEl>
                                              <p:spTgt spid="11"/>
                                            </p:tgtEl>
                                            <p:attrNameLst>
                                              <p:attrName>fill.on</p:attrName>
                                            </p:attrNameLst>
                                          </p:cBhvr>
                                          <p:to>
                                            <p:strVal val="true"/>
                                          </p:to>
                                        </p:set>
                                      </p:childTnLst>
                                    </p:cTn>
                                  </p:par>
                                  <p:par>
                                    <p:cTn id="39" presetID="27" presetClass="emph" presetSubtype="0" fill="remove" grpId="1" nodeType="withEffect">
                                      <p:stCondLst>
                                        <p:cond delay="1000"/>
                                      </p:stCondLst>
                                      <p:iterate type="lt">
                                        <p:tmPct val="10000"/>
                                      </p:iterate>
                                      <p:childTnLst>
                                        <p:animClr clrSpc="rgb" dir="cw">
                                          <p:cBhvr override="childStyle">
                                            <p:cTn id="40" dur="500" autoRev="1" fill="remove"/>
                                            <p:tgtEl>
                                              <p:spTgt spid="14"/>
                                            </p:tgtEl>
                                            <p:attrNameLst>
                                              <p:attrName>style.color</p:attrName>
                                            </p:attrNameLst>
                                          </p:cBhvr>
                                          <p:to>
                                            <a:srgbClr val="FFC000"/>
                                          </p:to>
                                        </p:animClr>
                                        <p:animClr clrSpc="rgb" dir="cw">
                                          <p:cBhvr>
                                            <p:cTn id="41" dur="500" autoRev="1" fill="remove"/>
                                            <p:tgtEl>
                                              <p:spTgt spid="14"/>
                                            </p:tgtEl>
                                            <p:attrNameLst>
                                              <p:attrName>fillcolor</p:attrName>
                                            </p:attrNameLst>
                                          </p:cBhvr>
                                          <p:to>
                                            <a:srgbClr val="FFC000"/>
                                          </p:to>
                                        </p:animClr>
                                        <p:set>
                                          <p:cBhvr>
                                            <p:cTn id="42" dur="500" autoRev="1" fill="remove"/>
                                            <p:tgtEl>
                                              <p:spTgt spid="14"/>
                                            </p:tgtEl>
                                            <p:attrNameLst>
                                              <p:attrName>fill.type</p:attrName>
                                            </p:attrNameLst>
                                          </p:cBhvr>
                                          <p:to>
                                            <p:strVal val="solid"/>
                                          </p:to>
                                        </p:set>
                                        <p:set>
                                          <p:cBhvr>
                                            <p:cTn id="43" dur="500" autoRev="1" fill="remove"/>
                                            <p:tgtEl>
                                              <p:spTgt spid="14"/>
                                            </p:tgtEl>
                                            <p:attrNameLst>
                                              <p:attrName>fill.on</p:attrName>
                                            </p:attrNameLst>
                                          </p:cBhvr>
                                          <p:to>
                                            <p:strVal val="true"/>
                                          </p:to>
                                        </p:set>
                                      </p:childTnLst>
                                    </p:cTn>
                                  </p:par>
                                  <p:par>
                                    <p:cTn id="44" presetID="1" presetClass="entr" presetSubtype="0" fill="hold" nodeType="withEffect">
                                      <p:stCondLst>
                                        <p:cond delay="1750"/>
                                      </p:stCondLst>
                                      <p:childTnLst>
                                        <p:set>
                                          <p:cBhvr>
                                            <p:cTn id="45" dur="1" fill="hold">
                                              <p:stCondLst>
                                                <p:cond delay="0"/>
                                              </p:stCondLst>
                                            </p:cTn>
                                            <p:tgtEl>
                                              <p:spTgt spid="17"/>
                                            </p:tgtEl>
                                            <p:attrNameLst>
                                              <p:attrName>style.visibility</p:attrName>
                                            </p:attrNameLst>
                                          </p:cBhvr>
                                          <p:to>
                                            <p:strVal val="visible"/>
                                          </p:to>
                                        </p:set>
                                      </p:childTnLst>
                                    </p:cTn>
                                  </p:par>
                                  <p:par>
                                    <p:cTn id="46" presetID="56" presetClass="path" presetSubtype="0" accel="50000" fill="hold" nodeType="withEffect">
                                      <p:stCondLst>
                                        <p:cond delay="1750"/>
                                      </p:stCondLst>
                                      <p:childTnLst>
                                        <p:animMotion origin="layout" path="M 2.08333E-6 2.59259E-6 L -0.26654 0.3368 " pathEditMode="relative" rAng="0" ptsTypes="AA">
                                          <p:cBhvr>
                                            <p:cTn id="47" dur="1500" spd="-100000" fill="hold"/>
                                            <p:tgtEl>
                                              <p:spTgt spid="17"/>
                                            </p:tgtEl>
                                            <p:attrNameLst>
                                              <p:attrName>ppt_x</p:attrName>
                                              <p:attrName>ppt_y</p:attrName>
                                            </p:attrNameLst>
                                          </p:cBhvr>
                                          <p:rCtr x="-13333" y="16829"/>
                                        </p:animMotion>
                                      </p:childTnLst>
                                    </p:cTn>
                                  </p:par>
                                </p:childTnLst>
                              </p:cTn>
                            </p:par>
                            <p:par>
                              <p:cTn id="48" fill="hold">
                                <p:stCondLst>
                                  <p:cond delay="5751"/>
                                </p:stCondLst>
                                <p:childTnLst>
                                  <p:par>
                                    <p:cTn id="49" presetID="26" presetClass="entr" presetSubtype="0" fill="hold" grpId="0" nodeType="afterEffect">
                                      <p:stCondLst>
                                        <p:cond delay="0"/>
                                      </p:stCondLst>
                                      <p:iterate type="lt">
                                        <p:tmPct val="10000"/>
                                      </p:iterate>
                                      <p:childTnLst>
                                        <p:set>
                                          <p:cBhvr>
                                            <p:cTn id="50" dur="1" fill="hold">
                                              <p:stCondLst>
                                                <p:cond delay="0"/>
                                              </p:stCondLst>
                                            </p:cTn>
                                            <p:tgtEl>
                                              <p:spTgt spid="18"/>
                                            </p:tgtEl>
                                            <p:attrNameLst>
                                              <p:attrName>style.visibility</p:attrName>
                                            </p:attrNameLst>
                                          </p:cBhvr>
                                          <p:to>
                                            <p:strVal val="visible"/>
                                          </p:to>
                                        </p:set>
                                        <p:animEffect transition="in" filter="wipe(down)">
                                          <p:cBhvr>
                                            <p:cTn id="51" dur="290">
                                              <p:stCondLst>
                                                <p:cond delay="0"/>
                                              </p:stCondLst>
                                            </p:cTn>
                                            <p:tgtEl>
                                              <p:spTgt spid="18"/>
                                            </p:tgtEl>
                                          </p:cBhvr>
                                        </p:animEffect>
                                        <p:anim calcmode="lin" valueType="num">
                                          <p:cBhvr>
                                            <p:cTn id="52"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3"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4"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55"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56"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57" dur="13">
                                              <p:stCondLst>
                                                <p:cond delay="325"/>
                                              </p:stCondLst>
                                            </p:cTn>
                                            <p:tgtEl>
                                              <p:spTgt spid="18"/>
                                            </p:tgtEl>
                                          </p:cBhvr>
                                          <p:to x="100000" y="60000"/>
                                        </p:animScale>
                                        <p:animScale>
                                          <p:cBhvr>
                                            <p:cTn id="58" dur="83" decel="50000">
                                              <p:stCondLst>
                                                <p:cond delay="338"/>
                                              </p:stCondLst>
                                            </p:cTn>
                                            <p:tgtEl>
                                              <p:spTgt spid="18"/>
                                            </p:tgtEl>
                                          </p:cBhvr>
                                          <p:to x="100000" y="100000"/>
                                        </p:animScale>
                                        <p:animScale>
                                          <p:cBhvr>
                                            <p:cTn id="59" dur="13">
                                              <p:stCondLst>
                                                <p:cond delay="656"/>
                                              </p:stCondLst>
                                            </p:cTn>
                                            <p:tgtEl>
                                              <p:spTgt spid="18"/>
                                            </p:tgtEl>
                                          </p:cBhvr>
                                          <p:to x="100000" y="80000"/>
                                        </p:animScale>
                                        <p:animScale>
                                          <p:cBhvr>
                                            <p:cTn id="60" dur="83" decel="50000">
                                              <p:stCondLst>
                                                <p:cond delay="669"/>
                                              </p:stCondLst>
                                            </p:cTn>
                                            <p:tgtEl>
                                              <p:spTgt spid="18"/>
                                            </p:tgtEl>
                                          </p:cBhvr>
                                          <p:to x="100000" y="100000"/>
                                        </p:animScale>
                                        <p:animScale>
                                          <p:cBhvr>
                                            <p:cTn id="61" dur="13">
                                              <p:stCondLst>
                                                <p:cond delay="821"/>
                                              </p:stCondLst>
                                            </p:cTn>
                                            <p:tgtEl>
                                              <p:spTgt spid="18"/>
                                            </p:tgtEl>
                                          </p:cBhvr>
                                          <p:to x="100000" y="90000"/>
                                        </p:animScale>
                                        <p:animScale>
                                          <p:cBhvr>
                                            <p:cTn id="62" dur="83" decel="50000">
                                              <p:stCondLst>
                                                <p:cond delay="834"/>
                                              </p:stCondLst>
                                            </p:cTn>
                                            <p:tgtEl>
                                              <p:spTgt spid="18"/>
                                            </p:tgtEl>
                                          </p:cBhvr>
                                          <p:to x="100000" y="100000"/>
                                        </p:animScale>
                                        <p:animScale>
                                          <p:cBhvr>
                                            <p:cTn id="63" dur="13">
                                              <p:stCondLst>
                                                <p:cond delay="904"/>
                                              </p:stCondLst>
                                            </p:cTn>
                                            <p:tgtEl>
                                              <p:spTgt spid="18"/>
                                            </p:tgtEl>
                                          </p:cBhvr>
                                          <p:to x="100000" y="95000"/>
                                        </p:animScale>
                                        <p:animScale>
                                          <p:cBhvr>
                                            <p:cTn id="64" dur="83" decel="50000">
                                              <p:stCondLst>
                                                <p:cond delay="917"/>
                                              </p:stCondLst>
                                            </p:cTn>
                                            <p:tgtEl>
                                              <p:spTgt spid="18"/>
                                            </p:tgtEl>
                                          </p:cBhvr>
                                          <p:to x="100000" y="100000"/>
                                        </p:animScale>
                                      </p:childTnLst>
                                    </p:cTn>
                                  </p:par>
                                  <p:par>
                                    <p:cTn id="65" presetID="27" presetClass="emph" presetSubtype="0" fill="remove" grpId="1" nodeType="withEffect">
                                      <p:stCondLst>
                                        <p:cond delay="0"/>
                                      </p:stCondLst>
                                      <p:iterate type="lt">
                                        <p:tmPct val="10000"/>
                                      </p:iterate>
                                      <p:childTnLst>
                                        <p:animClr clrSpc="rgb" dir="cw">
                                          <p:cBhvr override="childStyle">
                                            <p:cTn id="66" dur="500" autoRev="1" fill="remove"/>
                                            <p:tgtEl>
                                              <p:spTgt spid="18"/>
                                            </p:tgtEl>
                                            <p:attrNameLst>
                                              <p:attrName>style.color</p:attrName>
                                            </p:attrNameLst>
                                          </p:cBhvr>
                                          <p:to>
                                            <a:srgbClr val="FFC740"/>
                                          </p:to>
                                        </p:animClr>
                                        <p:animClr clrSpc="rgb" dir="cw">
                                          <p:cBhvr>
                                            <p:cTn id="67" dur="500" autoRev="1" fill="remove"/>
                                            <p:tgtEl>
                                              <p:spTgt spid="18"/>
                                            </p:tgtEl>
                                            <p:attrNameLst>
                                              <p:attrName>fillcolor</p:attrName>
                                            </p:attrNameLst>
                                          </p:cBhvr>
                                          <p:to>
                                            <a:srgbClr val="FFC740"/>
                                          </p:to>
                                        </p:animClr>
                                        <p:set>
                                          <p:cBhvr>
                                            <p:cTn id="68" dur="500" autoRev="1" fill="remove"/>
                                            <p:tgtEl>
                                              <p:spTgt spid="18"/>
                                            </p:tgtEl>
                                            <p:attrNameLst>
                                              <p:attrName>fill.type</p:attrName>
                                            </p:attrNameLst>
                                          </p:cBhvr>
                                          <p:to>
                                            <p:strVal val="solid"/>
                                          </p:to>
                                        </p:set>
                                        <p:set>
                                          <p:cBhvr>
                                            <p:cTn id="69" dur="500" autoRev="1" fill="remove"/>
                                            <p:tgtEl>
                                              <p:spTgt spid="18"/>
                                            </p:tgtEl>
                                            <p:attrNameLst>
                                              <p:attrName>fill.on</p:attrName>
                                            </p:attrNameLst>
                                          </p:cBhvr>
                                          <p:to>
                                            <p:strVal val="true"/>
                                          </p:to>
                                        </p:set>
                                      </p:childTnLst>
                                    </p:cTn>
                                  </p:par>
                                  <p:par>
                                    <p:cTn id="70" presetID="21" presetClass="entr" presetSubtype="1"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heel(1)">
                                          <p:cBhvr>
                                            <p:cTn id="72" dur="1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8" grpId="0"/>
          <p:bldP spid="18" grpId="1"/>
          <p:bldP spid="20" grpId="0" animBg="1"/>
          <p:bldP spid="14" grpId="0"/>
          <p:bldP spid="14" grpId="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445" y="2116507"/>
            <a:ext cx="5180286" cy="3821173"/>
          </a:xfrm>
          <a:prstGeom prst="rect">
            <a:avLst/>
          </a:prstGeom>
          <a:effectLst>
            <a:outerShdw blurRad="50800" dist="38100" dir="2700000" algn="tl" rotWithShape="0">
              <a:prstClr val="black">
                <a:alpha val="15000"/>
              </a:prstClr>
            </a:outerShdw>
          </a:effectLst>
        </p:spPr>
      </p:pic>
      <p:sp>
        <p:nvSpPr>
          <p:cNvPr id="7" name="文本框 6"/>
          <p:cNvSpPr txBox="1">
            <a:spLocks noChangeArrowheads="1"/>
          </p:cNvSpPr>
          <p:nvPr/>
        </p:nvSpPr>
        <p:spPr bwMode="auto">
          <a:xfrm>
            <a:off x="4175727" y="515455"/>
            <a:ext cx="38405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200" dirty="0">
                <a:solidFill>
                  <a:schemeClr val="bg1"/>
                </a:solidFill>
                <a:latin typeface="微软雅黑" panose="020B0503020204020204" pitchFamily="34" charset="-122"/>
                <a:ea typeface="微软雅黑" panose="020B0503020204020204" pitchFamily="34" charset="-122"/>
              </a:rPr>
              <a:t>小事成就大事 细节成就完美 </a:t>
            </a:r>
          </a:p>
        </p:txBody>
      </p:sp>
      <p:sp>
        <p:nvSpPr>
          <p:cNvPr id="51" name="标题 11"/>
          <p:cNvSpPr txBox="1"/>
          <p:nvPr/>
        </p:nvSpPr>
        <p:spPr>
          <a:xfrm>
            <a:off x="6567245" y="3245920"/>
            <a:ext cx="4266597" cy="207188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我国企业的不良品率平均在</a:t>
            </a:r>
            <a:r>
              <a:rPr lang="en-US" altLang="zh-CN" sz="1600" dirty="0">
                <a:solidFill>
                  <a:schemeClr val="bg1"/>
                </a:solidFill>
                <a:latin typeface="微软雅黑" panose="020B0503020204020204" pitchFamily="34" charset="-122"/>
                <a:ea typeface="微软雅黑" panose="020B0503020204020204" pitchFamily="34" charset="-122"/>
              </a:rPr>
              <a:t>10%</a:t>
            </a:r>
            <a:r>
              <a:rPr lang="zh-CN" altLang="en-US" sz="1600" dirty="0">
                <a:solidFill>
                  <a:schemeClr val="bg1"/>
                </a:solidFill>
                <a:latin typeface="微软雅黑" panose="020B0503020204020204" pitchFamily="34" charset="-122"/>
                <a:ea typeface="微软雅黑" panose="020B0503020204020204" pitchFamily="34" charset="-122"/>
              </a:rPr>
              <a:t>左右，而工业发达国家可以接受的产品不合格率仅为</a:t>
            </a:r>
            <a:r>
              <a:rPr lang="en-US" altLang="zh-CN" sz="1600" dirty="0">
                <a:solidFill>
                  <a:schemeClr val="bg1"/>
                </a:solidFill>
                <a:latin typeface="微软雅黑" panose="020B0503020204020204" pitchFamily="34" charset="-122"/>
                <a:ea typeface="微软雅黑" panose="020B0503020204020204" pitchFamily="34" charset="-122"/>
              </a:rPr>
              <a:t>3‰</a:t>
            </a:r>
          </a:p>
        </p:txBody>
      </p:sp>
      <p:sp>
        <p:nvSpPr>
          <p:cNvPr id="68" name="标题 11"/>
          <p:cNvSpPr txBox="1"/>
          <p:nvPr/>
        </p:nvSpPr>
        <p:spPr>
          <a:xfrm>
            <a:off x="6567245" y="4473122"/>
            <a:ext cx="4266597" cy="142639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每生产</a:t>
            </a: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美元的产品，我国耗费的能源是美国的</a:t>
            </a:r>
            <a:r>
              <a:rPr lang="en-US" altLang="zh-CN" sz="1600" dirty="0">
                <a:solidFill>
                  <a:schemeClr val="bg1"/>
                </a:solidFill>
                <a:latin typeface="微软雅黑" panose="020B0503020204020204" pitchFamily="34" charset="-122"/>
                <a:ea typeface="微软雅黑" panose="020B0503020204020204" pitchFamily="34" charset="-122"/>
              </a:rPr>
              <a:t>4.3</a:t>
            </a:r>
            <a:r>
              <a:rPr lang="zh-CN" altLang="en-US" sz="1600" dirty="0">
                <a:solidFill>
                  <a:schemeClr val="bg1"/>
                </a:solidFill>
                <a:latin typeface="微软雅黑" panose="020B0503020204020204" pitchFamily="34" charset="-122"/>
                <a:ea typeface="微软雅黑" panose="020B0503020204020204" pitchFamily="34" charset="-122"/>
              </a:rPr>
              <a:t>倍，是日本的</a:t>
            </a:r>
            <a:r>
              <a:rPr lang="en-US" altLang="zh-CN" sz="1600" dirty="0">
                <a:solidFill>
                  <a:schemeClr val="bg1"/>
                </a:solidFill>
                <a:latin typeface="微软雅黑" panose="020B0503020204020204" pitchFamily="34" charset="-122"/>
                <a:ea typeface="微软雅黑" panose="020B0503020204020204" pitchFamily="34" charset="-122"/>
              </a:rPr>
              <a:t>11.5</a:t>
            </a:r>
            <a:r>
              <a:rPr lang="zh-CN" altLang="en-US" sz="1600" dirty="0">
                <a:solidFill>
                  <a:schemeClr val="bg1"/>
                </a:solidFill>
                <a:latin typeface="微软雅黑" panose="020B0503020204020204" pitchFamily="34" charset="-122"/>
                <a:ea typeface="微软雅黑" panose="020B0503020204020204" pitchFamily="34" charset="-122"/>
              </a:rPr>
              <a:t>倍。</a:t>
            </a:r>
          </a:p>
        </p:txBody>
      </p:sp>
      <p:grpSp>
        <p:nvGrpSpPr>
          <p:cNvPr id="3" name="组合 2"/>
          <p:cNvGrpSpPr/>
          <p:nvPr/>
        </p:nvGrpSpPr>
        <p:grpSpPr>
          <a:xfrm>
            <a:off x="5712442" y="0"/>
            <a:ext cx="730990" cy="436632"/>
            <a:chOff x="5712442" y="0"/>
            <a:chExt cx="730990" cy="436632"/>
          </a:xfrm>
        </p:grpSpPr>
        <p:sp>
          <p:nvSpPr>
            <p:cNvPr id="2" name="流程图: 离页连接符 1"/>
            <p:cNvSpPr/>
            <p:nvPr/>
          </p:nvSpPr>
          <p:spPr>
            <a:xfrm>
              <a:off x="5712442" y="0"/>
              <a:ext cx="641131" cy="430887"/>
            </a:xfrm>
            <a:prstGeom prst="flowChartOffpageConnector">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a:spLocks noChangeArrowheads="1"/>
            </p:cNvSpPr>
            <p:nvPr/>
          </p:nvSpPr>
          <p:spPr bwMode="auto">
            <a:xfrm>
              <a:off x="5764822" y="5745"/>
              <a:ext cx="6786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200" dirty="0">
                  <a:solidFill>
                    <a:schemeClr val="bg1"/>
                  </a:solidFill>
                  <a:latin typeface="微软雅黑" panose="020B0503020204020204" pitchFamily="34" charset="-122"/>
                  <a:ea typeface="微软雅黑" panose="020B0503020204020204" pitchFamily="34" charset="-122"/>
                </a:rPr>
                <a:t>01</a:t>
              </a:r>
              <a:endParaRPr lang="zh-CN" altLang="en-US" sz="22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5139324" y="1811199"/>
            <a:ext cx="6074917" cy="919266"/>
            <a:chOff x="2085316" y="2084046"/>
            <a:chExt cx="6074917" cy="919266"/>
          </a:xfrm>
        </p:grpSpPr>
        <p:sp>
          <p:nvSpPr>
            <p:cNvPr id="6" name="矩形 5"/>
            <p:cNvSpPr/>
            <p:nvPr/>
          </p:nvSpPr>
          <p:spPr>
            <a:xfrm>
              <a:off x="2085316" y="2084046"/>
              <a:ext cx="6074917" cy="919266"/>
            </a:xfrm>
            <a:prstGeom prst="rect">
              <a:avLst/>
            </a:prstGeom>
            <a:solidFill>
              <a:srgbClr val="FFC74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标题 11"/>
            <p:cNvSpPr txBox="1"/>
            <p:nvPr/>
          </p:nvSpPr>
          <p:spPr>
            <a:xfrm>
              <a:off x="2211196" y="2100081"/>
              <a:ext cx="5180286" cy="714619"/>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工艺上的小差异，体现民族素质上的大差异 </a:t>
              </a:r>
            </a:p>
          </p:txBody>
        </p:sp>
        <p:sp>
          <p:nvSpPr>
            <p:cNvPr id="37" name="标题 11"/>
            <p:cNvSpPr txBox="1"/>
            <p:nvPr/>
          </p:nvSpPr>
          <p:spPr>
            <a:xfrm>
              <a:off x="6407201" y="2566934"/>
              <a:ext cx="1716801" cy="28339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张瑞敏</a:t>
              </a:r>
            </a:p>
          </p:txBody>
        </p:sp>
      </p:grpSp>
      <p:grpSp>
        <p:nvGrpSpPr>
          <p:cNvPr id="10" name="组合 9"/>
          <p:cNvGrpSpPr/>
          <p:nvPr/>
        </p:nvGrpSpPr>
        <p:grpSpPr>
          <a:xfrm>
            <a:off x="5496581" y="3973181"/>
            <a:ext cx="567458" cy="567458"/>
            <a:chOff x="1918741" y="2576140"/>
            <a:chExt cx="914400" cy="914400"/>
          </a:xfrm>
        </p:grpSpPr>
        <p:sp>
          <p:nvSpPr>
            <p:cNvPr id="4" name="椭圆 3"/>
            <p:cNvSpPr/>
            <p:nvPr/>
          </p:nvSpPr>
          <p:spPr>
            <a:xfrm>
              <a:off x="1918741" y="2576140"/>
              <a:ext cx="914400" cy="914400"/>
            </a:xfrm>
            <a:prstGeom prst="ellipse">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5400000" flipH="1">
              <a:off x="2211849" y="2859869"/>
              <a:ext cx="389744" cy="3469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down)">
                                      <p:cBhvr>
                                        <p:cTn id="8" dur="500"/>
                                        <p:tgtEl>
                                          <p:spTgt spid="7"/>
                                        </p:tgtEl>
                                      </p:cBhvr>
                                    </p:animEffect>
                                  </p:childTnLst>
                                </p:cTn>
                              </p:par>
                            </p:childTnLst>
                          </p:cTn>
                        </p:par>
                        <p:par>
                          <p:cTn id="9" fill="hold">
                            <p:stCondLst>
                              <p:cond delay="500"/>
                            </p:stCondLst>
                            <p:childTnLst>
                              <p:par>
                                <p:cTn id="10" presetID="14" presetClass="entr" presetSubtype="5"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vertical)">
                                      <p:cBhvr>
                                        <p:cTn id="12" dur="750"/>
                                        <p:tgtEl>
                                          <p:spTgt spid="5"/>
                                        </p:tgtEl>
                                      </p:cBhvr>
                                    </p:animEffect>
                                  </p:childTnLst>
                                </p:cTn>
                              </p:par>
                            </p:childTnLst>
                          </p:cTn>
                        </p:par>
                        <p:par>
                          <p:cTn id="13" fill="hold">
                            <p:stCondLst>
                              <p:cond delay="1500"/>
                            </p:stCondLst>
                            <p:childTnLst>
                              <p:par>
                                <p:cTn id="14" presetID="1"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childTnLst>
                                </p:cTn>
                              </p:par>
                              <p:par>
                                <p:cTn id="16" presetID="35" presetClass="path" presetSubtype="0" accel="50000" decel="50000" fill="hold" nodeType="withEffect">
                                  <p:stCondLst>
                                    <p:cond delay="0"/>
                                  </p:stCondLst>
                                  <p:childTnLst>
                                    <p:animMotion origin="layout" path="M -2.91667E-6 1.48148E-6 L -0.38476 0.00347 " pathEditMode="relative" rAng="0" ptsTypes="AA">
                                      <p:cBhvr>
                                        <p:cTn id="17" dur="1500" spd="-100000" fill="hold"/>
                                        <p:tgtEl>
                                          <p:spTgt spid="8"/>
                                        </p:tgtEl>
                                        <p:attrNameLst>
                                          <p:attrName>ppt_x</p:attrName>
                                          <p:attrName>ppt_y</p:attrName>
                                        </p:attrNameLst>
                                      </p:cBhvr>
                                      <p:rCtr x="-19245" y="162"/>
                                    </p:animMotion>
                                  </p:childTnLst>
                                </p:cTn>
                              </p:par>
                            </p:childTnLst>
                          </p:cTn>
                        </p:par>
                        <p:par>
                          <p:cTn id="18" fill="hold">
                            <p:stCondLst>
                              <p:cond delay="1500"/>
                            </p:stCondLst>
                            <p:childTnLst>
                              <p:par>
                                <p:cTn id="19" presetID="23" presetClass="entr" presetSubtype="32"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750" fill="hold"/>
                                        <p:tgtEl>
                                          <p:spTgt spid="10"/>
                                        </p:tgtEl>
                                        <p:attrNameLst>
                                          <p:attrName>ppt_w</p:attrName>
                                        </p:attrNameLst>
                                      </p:cBhvr>
                                      <p:tavLst>
                                        <p:tav tm="0">
                                          <p:val>
                                            <p:strVal val="4*#ppt_w"/>
                                          </p:val>
                                        </p:tav>
                                        <p:tav tm="100000">
                                          <p:val>
                                            <p:strVal val="#ppt_w"/>
                                          </p:val>
                                        </p:tav>
                                      </p:tavLst>
                                    </p:anim>
                                    <p:anim calcmode="lin" valueType="num">
                                      <p:cBhvr>
                                        <p:cTn id="22" dur="750" fill="hold"/>
                                        <p:tgtEl>
                                          <p:spTgt spid="10"/>
                                        </p:tgtEl>
                                        <p:attrNameLst>
                                          <p:attrName>ppt_h</p:attrName>
                                        </p:attrNameLst>
                                      </p:cBhvr>
                                      <p:tavLst>
                                        <p:tav tm="0">
                                          <p:val>
                                            <p:strVal val="4*#ppt_h"/>
                                          </p:val>
                                        </p:tav>
                                        <p:tav tm="100000">
                                          <p:val>
                                            <p:strVal val="#ppt_h"/>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wipe(left)">
                                      <p:cBhvr>
                                        <p:cTn id="26" dur="750"/>
                                        <p:tgtEl>
                                          <p:spTgt spid="51"/>
                                        </p:tgtEl>
                                      </p:cBhvr>
                                    </p:animEffect>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wipe(left)">
                                      <p:cBhvr>
                                        <p:cTn id="30" dur="75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p:bldP spid="6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584749" y="2437790"/>
            <a:ext cx="2754465" cy="647363"/>
            <a:chOff x="1584749" y="2437790"/>
            <a:chExt cx="2754465" cy="647363"/>
          </a:xfrm>
        </p:grpSpPr>
        <p:sp>
          <p:nvSpPr>
            <p:cNvPr id="12" name="圆角矩形 8"/>
            <p:cNvSpPr>
              <a:spLocks noChangeArrowheads="1"/>
            </p:cNvSpPr>
            <p:nvPr/>
          </p:nvSpPr>
          <p:spPr bwMode="auto">
            <a:xfrm>
              <a:off x="1584749" y="2437790"/>
              <a:ext cx="2754465" cy="647363"/>
            </a:xfrm>
            <a:prstGeom prst="roundRect">
              <a:avLst>
                <a:gd name="adj" fmla="val 50000"/>
              </a:avLst>
            </a:prstGeom>
            <a:solidFill>
              <a:srgbClr val="37597B"/>
            </a:solidFill>
            <a:ln>
              <a:solidFill>
                <a:srgbClr val="FFC740"/>
              </a:solidFil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100">
                <a:solidFill>
                  <a:srgbClr val="FFFFFF"/>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3" name="文本框 12"/>
            <p:cNvSpPr>
              <a:spLocks noChangeArrowheads="1"/>
            </p:cNvSpPr>
            <p:nvPr/>
          </p:nvSpPr>
          <p:spPr bwMode="auto">
            <a:xfrm>
              <a:off x="2072029" y="2577469"/>
              <a:ext cx="1800493" cy="415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21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点击输入标题</a:t>
              </a:r>
              <a:endParaRPr lang="en-US" sz="21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1" name="TextBox 47"/>
          <p:cNvSpPr>
            <a:spLocks noChangeArrowheads="1"/>
          </p:cNvSpPr>
          <p:nvPr/>
        </p:nvSpPr>
        <p:spPr bwMode="auto">
          <a:xfrm>
            <a:off x="5722263" y="3504212"/>
            <a:ext cx="5758039" cy="62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1735" spc="12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制定战略就是要把你想实现的东西加以限制，如果想满足所有的需求，就等于没有战略。</a:t>
            </a:r>
          </a:p>
        </p:txBody>
      </p:sp>
      <p:sp>
        <p:nvSpPr>
          <p:cNvPr id="22" name="TextBox 48"/>
          <p:cNvSpPr>
            <a:spLocks noChangeArrowheads="1"/>
          </p:cNvSpPr>
          <p:nvPr/>
        </p:nvSpPr>
        <p:spPr bwMode="auto">
          <a:xfrm>
            <a:off x="5722263" y="4681949"/>
            <a:ext cx="5758039" cy="62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1735" spc="12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战略就是在竞争中作出取舍，其实质就是选择不做哪些事情。</a:t>
            </a:r>
          </a:p>
        </p:txBody>
      </p:sp>
      <p:sp>
        <p:nvSpPr>
          <p:cNvPr id="24" name="TextBox 51"/>
          <p:cNvSpPr>
            <a:spLocks noChangeArrowheads="1"/>
          </p:cNvSpPr>
          <p:nvPr/>
        </p:nvSpPr>
        <p:spPr bwMode="auto">
          <a:xfrm>
            <a:off x="5722263" y="2542090"/>
            <a:ext cx="5758039" cy="35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1735" spc="12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战略就是在企业的各项运营活动之间建立一种配称。</a:t>
            </a:r>
          </a:p>
        </p:txBody>
      </p:sp>
      <p:grpSp>
        <p:nvGrpSpPr>
          <p:cNvPr id="8" name="组合 7"/>
          <p:cNvGrpSpPr/>
          <p:nvPr/>
        </p:nvGrpSpPr>
        <p:grpSpPr>
          <a:xfrm>
            <a:off x="1630762" y="3570677"/>
            <a:ext cx="2754465" cy="644189"/>
            <a:chOff x="1630762" y="3570677"/>
            <a:chExt cx="2754465" cy="644189"/>
          </a:xfrm>
        </p:grpSpPr>
        <p:sp>
          <p:nvSpPr>
            <p:cNvPr id="15" name="圆角矩形 13"/>
            <p:cNvSpPr>
              <a:spLocks noChangeArrowheads="1"/>
            </p:cNvSpPr>
            <p:nvPr/>
          </p:nvSpPr>
          <p:spPr bwMode="auto">
            <a:xfrm>
              <a:off x="1630762" y="3570677"/>
              <a:ext cx="2754465" cy="644189"/>
            </a:xfrm>
            <a:prstGeom prst="roundRect">
              <a:avLst>
                <a:gd name="adj" fmla="val 50000"/>
              </a:avLst>
            </a:prstGeom>
            <a:solidFill>
              <a:srgbClr val="37597B"/>
            </a:solidFill>
            <a:ln>
              <a:solidFill>
                <a:srgbClr val="FFC740"/>
              </a:solidFil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100">
                <a:solidFill>
                  <a:srgbClr val="FFFFFF"/>
                </a:solidFill>
                <a:latin typeface="Calibri" panose="020F0502020204030204" pitchFamily="34" charset="0"/>
                <a:sym typeface="Calibri" panose="020F0502020204030204" pitchFamily="34" charset="0"/>
              </a:endParaRPr>
            </a:p>
          </p:txBody>
        </p:sp>
        <p:sp>
          <p:nvSpPr>
            <p:cNvPr id="25" name="文本框 12"/>
            <p:cNvSpPr>
              <a:spLocks noChangeArrowheads="1"/>
            </p:cNvSpPr>
            <p:nvPr/>
          </p:nvSpPr>
          <p:spPr bwMode="auto">
            <a:xfrm>
              <a:off x="2059160" y="3702601"/>
              <a:ext cx="1800493" cy="415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21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点击输入标题</a:t>
              </a:r>
              <a:endParaRPr lang="en-US" sz="21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 name="组合 8"/>
          <p:cNvGrpSpPr/>
          <p:nvPr/>
        </p:nvGrpSpPr>
        <p:grpSpPr>
          <a:xfrm>
            <a:off x="1641869" y="4694041"/>
            <a:ext cx="2752879" cy="644189"/>
            <a:chOff x="1641869" y="4694041"/>
            <a:chExt cx="2752879" cy="644189"/>
          </a:xfrm>
        </p:grpSpPr>
        <p:sp>
          <p:nvSpPr>
            <p:cNvPr id="17" name="圆角矩形 18"/>
            <p:cNvSpPr>
              <a:spLocks noChangeArrowheads="1"/>
            </p:cNvSpPr>
            <p:nvPr/>
          </p:nvSpPr>
          <p:spPr bwMode="auto">
            <a:xfrm>
              <a:off x="1641869" y="4694041"/>
              <a:ext cx="2752879" cy="644189"/>
            </a:xfrm>
            <a:prstGeom prst="roundRect">
              <a:avLst>
                <a:gd name="adj" fmla="val 50000"/>
              </a:avLst>
            </a:prstGeom>
            <a:solidFill>
              <a:srgbClr val="37597B"/>
            </a:solidFill>
            <a:ln>
              <a:solidFill>
                <a:srgbClr val="FFC740"/>
              </a:solidFil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100" dirty="0">
                <a:solidFill>
                  <a:srgbClr val="FFFFFF"/>
                </a:solidFill>
                <a:latin typeface="Calibri" panose="020F0502020204030204" pitchFamily="34" charset="0"/>
                <a:sym typeface="Calibri" panose="020F0502020204030204" pitchFamily="34" charset="0"/>
              </a:endParaRPr>
            </a:p>
          </p:txBody>
        </p:sp>
        <p:sp>
          <p:nvSpPr>
            <p:cNvPr id="26" name="文本框 12"/>
            <p:cNvSpPr>
              <a:spLocks noChangeArrowheads="1"/>
            </p:cNvSpPr>
            <p:nvPr/>
          </p:nvSpPr>
          <p:spPr bwMode="auto">
            <a:xfrm>
              <a:off x="2059161" y="4801936"/>
              <a:ext cx="1800493" cy="415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21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点击输入标题</a:t>
              </a:r>
              <a:endParaRPr lang="en-US" sz="21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 name="矩形 1"/>
          <p:cNvSpPr/>
          <p:nvPr/>
        </p:nvSpPr>
        <p:spPr>
          <a:xfrm>
            <a:off x="878107" y="2307721"/>
            <a:ext cx="492443" cy="3170099"/>
          </a:xfrm>
          <a:prstGeom prst="rect">
            <a:avLst/>
          </a:prstGeom>
        </p:spPr>
        <p:txBody>
          <a:bodyPr vert="eaVert" wrap="none">
            <a:spAutoFit/>
          </a:bodyPr>
          <a:lstStyle/>
          <a:p>
            <a:r>
              <a:rPr lang="zh-CN" altLang="en-US" sz="2000" dirty="0">
                <a:solidFill>
                  <a:srgbClr val="FFC740"/>
                </a:solidFill>
                <a:latin typeface="微软雅黑" panose="020B0503020204020204" pitchFamily="34" charset="-122"/>
                <a:ea typeface="微软雅黑" panose="020B0503020204020204" pitchFamily="34" charset="-122"/>
              </a:rPr>
              <a:t>战略从细节中来到细节中去</a:t>
            </a:r>
          </a:p>
        </p:txBody>
      </p:sp>
      <p:sp>
        <p:nvSpPr>
          <p:cNvPr id="19" name="文本框 18"/>
          <p:cNvSpPr txBox="1">
            <a:spLocks noChangeArrowheads="1"/>
          </p:cNvSpPr>
          <p:nvPr/>
        </p:nvSpPr>
        <p:spPr bwMode="auto">
          <a:xfrm>
            <a:off x="4175727" y="515455"/>
            <a:ext cx="38405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200" dirty="0">
                <a:solidFill>
                  <a:schemeClr val="bg1"/>
                </a:solidFill>
                <a:latin typeface="微软雅黑" panose="020B0503020204020204" pitchFamily="34" charset="-122"/>
                <a:ea typeface="微软雅黑" panose="020B0503020204020204" pitchFamily="34" charset="-122"/>
              </a:rPr>
              <a:t>小事成就大事 细节成就完美 </a:t>
            </a:r>
          </a:p>
        </p:txBody>
      </p:sp>
      <p:grpSp>
        <p:nvGrpSpPr>
          <p:cNvPr id="20" name="组合 19"/>
          <p:cNvGrpSpPr/>
          <p:nvPr/>
        </p:nvGrpSpPr>
        <p:grpSpPr>
          <a:xfrm>
            <a:off x="5712442" y="0"/>
            <a:ext cx="730990" cy="436632"/>
            <a:chOff x="5712442" y="0"/>
            <a:chExt cx="730990" cy="436632"/>
          </a:xfrm>
        </p:grpSpPr>
        <p:sp>
          <p:nvSpPr>
            <p:cNvPr id="23" name="流程图: 离页连接符 22"/>
            <p:cNvSpPr/>
            <p:nvPr/>
          </p:nvSpPr>
          <p:spPr>
            <a:xfrm>
              <a:off x="5712442" y="0"/>
              <a:ext cx="641131" cy="430887"/>
            </a:xfrm>
            <a:prstGeom prst="flowChartOffpageConnector">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a:spLocks noChangeArrowheads="1"/>
            </p:cNvSpPr>
            <p:nvPr/>
          </p:nvSpPr>
          <p:spPr bwMode="auto">
            <a:xfrm>
              <a:off x="5764822" y="5745"/>
              <a:ext cx="6786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200" dirty="0">
                  <a:solidFill>
                    <a:schemeClr val="bg1"/>
                  </a:solidFill>
                  <a:latin typeface="微软雅黑" panose="020B0503020204020204" pitchFamily="34" charset="-122"/>
                  <a:ea typeface="微软雅黑" panose="020B0503020204020204" pitchFamily="34" charset="-122"/>
                </a:rPr>
                <a:t>01</a:t>
              </a:r>
              <a:endParaRPr lang="zh-CN" altLang="en-US" sz="2200" dirty="0">
                <a:solidFill>
                  <a:schemeClr val="bg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4669989" y="2223469"/>
            <a:ext cx="914400" cy="914400"/>
            <a:chOff x="4338913" y="2538779"/>
            <a:chExt cx="914400" cy="914400"/>
          </a:xfrm>
        </p:grpSpPr>
        <p:sp>
          <p:nvSpPr>
            <p:cNvPr id="14" name="Freeform 12"/>
            <p:cNvSpPr>
              <a:spLocks noEditPoints="1" noChangeArrowheads="1"/>
            </p:cNvSpPr>
            <p:nvPr/>
          </p:nvSpPr>
          <p:spPr bwMode="auto">
            <a:xfrm>
              <a:off x="4517653" y="2704251"/>
              <a:ext cx="558509" cy="561683"/>
            </a:xfrm>
            <a:custGeom>
              <a:avLst/>
              <a:gdLst>
                <a:gd name="T0" fmla="*/ 2147483647 w 85"/>
                <a:gd name="T1" fmla="*/ 2147483647 h 85"/>
                <a:gd name="T2" fmla="*/ 2147483647 w 85"/>
                <a:gd name="T3" fmla="*/ 2147483647 h 85"/>
                <a:gd name="T4" fmla="*/ 2147483647 w 85"/>
                <a:gd name="T5" fmla="*/ 2147483647 h 85"/>
                <a:gd name="T6" fmla="*/ 2147483647 w 85"/>
                <a:gd name="T7" fmla="*/ 2147483647 h 85"/>
                <a:gd name="T8" fmla="*/ 2147483647 w 85"/>
                <a:gd name="T9" fmla="*/ 2147483647 h 85"/>
                <a:gd name="T10" fmla="*/ 2147483647 w 85"/>
                <a:gd name="T11" fmla="*/ 2147483647 h 85"/>
                <a:gd name="T12" fmla="*/ 2147483647 w 85"/>
                <a:gd name="T13" fmla="*/ 2147483647 h 85"/>
                <a:gd name="T14" fmla="*/ 2147483647 w 85"/>
                <a:gd name="T15" fmla="*/ 2147483647 h 85"/>
                <a:gd name="T16" fmla="*/ 2147483647 w 85"/>
                <a:gd name="T17" fmla="*/ 2147483647 h 85"/>
                <a:gd name="T18" fmla="*/ 2147483647 w 85"/>
                <a:gd name="T19" fmla="*/ 2147483647 h 85"/>
                <a:gd name="T20" fmla="*/ 2147483647 w 85"/>
                <a:gd name="T21" fmla="*/ 2147483647 h 85"/>
                <a:gd name="T22" fmla="*/ 2147483647 w 85"/>
                <a:gd name="T23" fmla="*/ 2147483647 h 85"/>
                <a:gd name="T24" fmla="*/ 2147483647 w 85"/>
                <a:gd name="T25" fmla="*/ 2147483647 h 85"/>
                <a:gd name="T26" fmla="*/ 2147483647 w 85"/>
                <a:gd name="T27" fmla="*/ 2147483647 h 85"/>
                <a:gd name="T28" fmla="*/ 2147483647 w 85"/>
                <a:gd name="T29" fmla="*/ 2147483647 h 85"/>
                <a:gd name="T30" fmla="*/ 2147483647 w 85"/>
                <a:gd name="T31" fmla="*/ 2147483647 h 85"/>
                <a:gd name="T32" fmla="*/ 2147483647 w 85"/>
                <a:gd name="T33" fmla="*/ 2147483647 h 85"/>
                <a:gd name="T34" fmla="*/ 2147483647 w 85"/>
                <a:gd name="T35" fmla="*/ 2147483647 h 85"/>
                <a:gd name="T36" fmla="*/ 2147483647 w 85"/>
                <a:gd name="T37" fmla="*/ 2147483647 h 85"/>
                <a:gd name="T38" fmla="*/ 2147483647 w 85"/>
                <a:gd name="T39" fmla="*/ 2147483647 h 85"/>
                <a:gd name="T40" fmla="*/ 2147483647 w 85"/>
                <a:gd name="T41" fmla="*/ 2147483647 h 85"/>
                <a:gd name="T42" fmla="*/ 2147483647 w 85"/>
                <a:gd name="T43" fmla="*/ 2147483647 h 85"/>
                <a:gd name="T44" fmla="*/ 2147483647 w 85"/>
                <a:gd name="T45" fmla="*/ 2147483647 h 85"/>
                <a:gd name="T46" fmla="*/ 2147483647 w 85"/>
                <a:gd name="T47" fmla="*/ 0 h 85"/>
                <a:gd name="T48" fmla="*/ 2147483647 w 85"/>
                <a:gd name="T49" fmla="*/ 0 h 85"/>
                <a:gd name="T50" fmla="*/ 2147483647 w 85"/>
                <a:gd name="T51" fmla="*/ 2147483647 h 85"/>
                <a:gd name="T52" fmla="*/ 2147483647 w 85"/>
                <a:gd name="T53" fmla="*/ 2147483647 h 85"/>
                <a:gd name="T54" fmla="*/ 2147483647 w 85"/>
                <a:gd name="T55" fmla="*/ 2147483647 h 85"/>
                <a:gd name="T56" fmla="*/ 2147483647 w 85"/>
                <a:gd name="T57" fmla="*/ 2147483647 h 85"/>
                <a:gd name="T58" fmla="*/ 2147483647 w 85"/>
                <a:gd name="T59" fmla="*/ 2147483647 h 85"/>
                <a:gd name="T60" fmla="*/ 2147483647 w 85"/>
                <a:gd name="T61" fmla="*/ 2147483647 h 85"/>
                <a:gd name="T62" fmla="*/ 2147483647 w 85"/>
                <a:gd name="T63" fmla="*/ 2147483647 h 85"/>
                <a:gd name="T64" fmla="*/ 2147483647 w 85"/>
                <a:gd name="T65" fmla="*/ 2147483647 h 85"/>
                <a:gd name="T66" fmla="*/ 2147483647 w 85"/>
                <a:gd name="T67" fmla="*/ 0 h 85"/>
                <a:gd name="T68" fmla="*/ 0 w 85"/>
                <a:gd name="T69" fmla="*/ 2147483647 h 85"/>
                <a:gd name="T70" fmla="*/ 0 w 85"/>
                <a:gd name="T71" fmla="*/ 2147483647 h 85"/>
                <a:gd name="T72" fmla="*/ 2147483647 w 85"/>
                <a:gd name="T73" fmla="*/ 2147483647 h 85"/>
                <a:gd name="T74" fmla="*/ 2147483647 w 85"/>
                <a:gd name="T75" fmla="*/ 2147483647 h 85"/>
                <a:gd name="T76" fmla="*/ 0 w 85"/>
                <a:gd name="T77" fmla="*/ 2147483647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5"/>
                <a:gd name="T118" fmla="*/ 0 h 85"/>
                <a:gd name="T119" fmla="*/ 85 w 85"/>
                <a:gd name="T120" fmla="*/ 85 h 8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rgbClr val="FFC740"/>
            </a:solidFill>
            <a:ln>
              <a:noFill/>
            </a:ln>
          </p:spPr>
          <p:txBody>
            <a:bodyPr anchor="ctr"/>
            <a:lstStyle/>
            <a:p>
              <a:endParaRPr lang="zh-CN" altLang="en-US" sz="1575"/>
            </a:p>
          </p:txBody>
        </p:sp>
        <p:sp>
          <p:nvSpPr>
            <p:cNvPr id="3" name="椭圆 2"/>
            <p:cNvSpPr/>
            <p:nvPr/>
          </p:nvSpPr>
          <p:spPr>
            <a:xfrm>
              <a:off x="4338913" y="2538779"/>
              <a:ext cx="914400" cy="914400"/>
            </a:xfrm>
            <a:prstGeom prst="ellipse">
              <a:avLst/>
            </a:prstGeom>
            <a:noFill/>
            <a:ln>
              <a:solidFill>
                <a:srgbClr val="FFC74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4647947" y="3352609"/>
            <a:ext cx="914400" cy="914400"/>
            <a:chOff x="4316871" y="3667919"/>
            <a:chExt cx="914400" cy="914400"/>
          </a:xfrm>
        </p:grpSpPr>
        <p:sp>
          <p:nvSpPr>
            <p:cNvPr id="16" name="Freeform 5"/>
            <p:cNvSpPr>
              <a:spLocks noEditPoints="1" noChangeArrowheads="1"/>
            </p:cNvSpPr>
            <p:nvPr/>
          </p:nvSpPr>
          <p:spPr bwMode="auto">
            <a:xfrm>
              <a:off x="4500199" y="3827618"/>
              <a:ext cx="591829" cy="595003"/>
            </a:xfrm>
            <a:custGeom>
              <a:avLst/>
              <a:gdLst>
                <a:gd name="T0" fmla="*/ 2147483647 w 104"/>
                <a:gd name="T1" fmla="*/ 2147483647 h 104"/>
                <a:gd name="T2" fmla="*/ 2147483647 w 104"/>
                <a:gd name="T3" fmla="*/ 2147483647 h 104"/>
                <a:gd name="T4" fmla="*/ 2147483647 w 104"/>
                <a:gd name="T5" fmla="*/ 2147483647 h 104"/>
                <a:gd name="T6" fmla="*/ 2147483647 w 104"/>
                <a:gd name="T7" fmla="*/ 0 h 104"/>
                <a:gd name="T8" fmla="*/ 0 w 104"/>
                <a:gd name="T9" fmla="*/ 2147483647 h 104"/>
                <a:gd name="T10" fmla="*/ 2147483647 w 104"/>
                <a:gd name="T11" fmla="*/ 2147483647 h 104"/>
                <a:gd name="T12" fmla="*/ 2147483647 w 104"/>
                <a:gd name="T13" fmla="*/ 2147483647 h 104"/>
                <a:gd name="T14" fmla="*/ 2147483647 w 104"/>
                <a:gd name="T15" fmla="*/ 0 h 104"/>
                <a:gd name="T16" fmla="*/ 2147483647 w 104"/>
                <a:gd name="T17" fmla="*/ 2147483647 h 104"/>
                <a:gd name="T18" fmla="*/ 2147483647 w 104"/>
                <a:gd name="T19" fmla="*/ 2147483647 h 104"/>
                <a:gd name="T20" fmla="*/ 2147483647 w 104"/>
                <a:gd name="T21" fmla="*/ 2147483647 h 104"/>
                <a:gd name="T22" fmla="*/ 2147483647 w 104"/>
                <a:gd name="T23" fmla="*/ 2147483647 h 104"/>
                <a:gd name="T24" fmla="*/ 2147483647 w 104"/>
                <a:gd name="T25" fmla="*/ 2147483647 h 104"/>
                <a:gd name="T26" fmla="*/ 2147483647 w 104"/>
                <a:gd name="T27" fmla="*/ 2147483647 h 104"/>
                <a:gd name="T28" fmla="*/ 2147483647 w 104"/>
                <a:gd name="T29" fmla="*/ 2147483647 h 104"/>
                <a:gd name="T30" fmla="*/ 2147483647 w 104"/>
                <a:gd name="T31" fmla="*/ 2147483647 h 104"/>
                <a:gd name="T32" fmla="*/ 2147483647 w 104"/>
                <a:gd name="T33" fmla="*/ 2147483647 h 104"/>
                <a:gd name="T34" fmla="*/ 2147483647 w 104"/>
                <a:gd name="T35" fmla="*/ 2147483647 h 104"/>
                <a:gd name="T36" fmla="*/ 2147483647 w 104"/>
                <a:gd name="T37" fmla="*/ 2147483647 h 104"/>
                <a:gd name="T38" fmla="*/ 2147483647 w 104"/>
                <a:gd name="T39" fmla="*/ 2147483647 h 104"/>
                <a:gd name="T40" fmla="*/ 2147483647 w 104"/>
                <a:gd name="T41" fmla="*/ 2147483647 h 104"/>
                <a:gd name="T42" fmla="*/ 2147483647 w 104"/>
                <a:gd name="T43" fmla="*/ 2147483647 h 104"/>
                <a:gd name="T44" fmla="*/ 2147483647 w 104"/>
                <a:gd name="T45" fmla="*/ 2147483647 h 104"/>
                <a:gd name="T46" fmla="*/ 2147483647 w 104"/>
                <a:gd name="T47" fmla="*/ 2147483647 h 104"/>
                <a:gd name="T48" fmla="*/ 2147483647 w 104"/>
                <a:gd name="T49" fmla="*/ 2147483647 h 104"/>
                <a:gd name="T50" fmla="*/ 2147483647 w 104"/>
                <a:gd name="T51" fmla="*/ 2147483647 h 104"/>
                <a:gd name="T52" fmla="*/ 2147483647 w 104"/>
                <a:gd name="T53" fmla="*/ 2147483647 h 104"/>
                <a:gd name="T54" fmla="*/ 2147483647 w 104"/>
                <a:gd name="T55" fmla="*/ 2147483647 h 104"/>
                <a:gd name="T56" fmla="*/ 2147483647 w 104"/>
                <a:gd name="T57" fmla="*/ 2147483647 h 104"/>
                <a:gd name="T58" fmla="*/ 2147483647 w 104"/>
                <a:gd name="T59" fmla="*/ 2147483647 h 104"/>
                <a:gd name="T60" fmla="*/ 2147483647 w 104"/>
                <a:gd name="T61" fmla="*/ 2147483647 h 104"/>
                <a:gd name="T62" fmla="*/ 2147483647 w 104"/>
                <a:gd name="T63" fmla="*/ 2147483647 h 104"/>
                <a:gd name="T64" fmla="*/ 2147483647 w 104"/>
                <a:gd name="T65" fmla="*/ 2147483647 h 104"/>
                <a:gd name="T66" fmla="*/ 2147483647 w 104"/>
                <a:gd name="T67" fmla="*/ 2147483647 h 104"/>
                <a:gd name="T68" fmla="*/ 2147483647 w 104"/>
                <a:gd name="T69" fmla="*/ 2147483647 h 104"/>
                <a:gd name="T70" fmla="*/ 2147483647 w 104"/>
                <a:gd name="T71" fmla="*/ 2147483647 h 104"/>
                <a:gd name="T72" fmla="*/ 2147483647 w 104"/>
                <a:gd name="T73" fmla="*/ 2147483647 h 104"/>
                <a:gd name="T74" fmla="*/ 2147483647 w 104"/>
                <a:gd name="T75" fmla="*/ 2147483647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4"/>
                <a:gd name="T115" fmla="*/ 0 h 104"/>
                <a:gd name="T116" fmla="*/ 104 w 104"/>
                <a:gd name="T117" fmla="*/ 104 h 1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4" h="104">
                  <a:moveTo>
                    <a:pt x="45" y="50"/>
                  </a:moveTo>
                  <a:cubicBezTo>
                    <a:pt x="43" y="27"/>
                    <a:pt x="43" y="27"/>
                    <a:pt x="43" y="27"/>
                  </a:cubicBezTo>
                  <a:cubicBezTo>
                    <a:pt x="55" y="46"/>
                    <a:pt x="55" y="46"/>
                    <a:pt x="55" y="46"/>
                  </a:cubicBezTo>
                  <a:cubicBezTo>
                    <a:pt x="60" y="47"/>
                    <a:pt x="63" y="51"/>
                    <a:pt x="63" y="56"/>
                  </a:cubicBezTo>
                  <a:cubicBezTo>
                    <a:pt x="63" y="62"/>
                    <a:pt x="59" y="67"/>
                    <a:pt x="53" y="67"/>
                  </a:cubicBezTo>
                  <a:cubicBezTo>
                    <a:pt x="48" y="67"/>
                    <a:pt x="43" y="62"/>
                    <a:pt x="43" y="56"/>
                  </a:cubicBezTo>
                  <a:cubicBezTo>
                    <a:pt x="43" y="54"/>
                    <a:pt x="44" y="52"/>
                    <a:pt x="45" y="50"/>
                  </a:cubicBezTo>
                  <a:close/>
                  <a:moveTo>
                    <a:pt x="52" y="0"/>
                  </a:moveTo>
                  <a:cubicBezTo>
                    <a:pt x="38" y="0"/>
                    <a:pt x="25" y="6"/>
                    <a:pt x="15" y="15"/>
                  </a:cubicBezTo>
                  <a:cubicBezTo>
                    <a:pt x="6" y="25"/>
                    <a:pt x="0" y="38"/>
                    <a:pt x="0" y="52"/>
                  </a:cubicBezTo>
                  <a:cubicBezTo>
                    <a:pt x="0" y="66"/>
                    <a:pt x="6" y="79"/>
                    <a:pt x="15" y="89"/>
                  </a:cubicBezTo>
                  <a:cubicBezTo>
                    <a:pt x="25" y="98"/>
                    <a:pt x="38" y="104"/>
                    <a:pt x="52" y="104"/>
                  </a:cubicBezTo>
                  <a:cubicBezTo>
                    <a:pt x="67" y="104"/>
                    <a:pt x="80" y="98"/>
                    <a:pt x="89" y="89"/>
                  </a:cubicBezTo>
                  <a:cubicBezTo>
                    <a:pt x="98" y="79"/>
                    <a:pt x="104" y="66"/>
                    <a:pt x="104" y="52"/>
                  </a:cubicBezTo>
                  <a:cubicBezTo>
                    <a:pt x="104" y="38"/>
                    <a:pt x="98" y="25"/>
                    <a:pt x="89" y="15"/>
                  </a:cubicBezTo>
                  <a:cubicBezTo>
                    <a:pt x="80" y="6"/>
                    <a:pt x="67" y="0"/>
                    <a:pt x="52" y="0"/>
                  </a:cubicBezTo>
                  <a:close/>
                  <a:moveTo>
                    <a:pt x="83" y="22"/>
                  </a:moveTo>
                  <a:cubicBezTo>
                    <a:pt x="75" y="14"/>
                    <a:pt x="64" y="9"/>
                    <a:pt x="52" y="9"/>
                  </a:cubicBezTo>
                  <a:cubicBezTo>
                    <a:pt x="40" y="9"/>
                    <a:pt x="30" y="14"/>
                    <a:pt x="22" y="22"/>
                  </a:cubicBezTo>
                  <a:cubicBezTo>
                    <a:pt x="14" y="30"/>
                    <a:pt x="9" y="40"/>
                    <a:pt x="9" y="52"/>
                  </a:cubicBezTo>
                  <a:cubicBezTo>
                    <a:pt x="9" y="64"/>
                    <a:pt x="14" y="75"/>
                    <a:pt x="22" y="82"/>
                  </a:cubicBezTo>
                  <a:cubicBezTo>
                    <a:pt x="30" y="90"/>
                    <a:pt x="40" y="95"/>
                    <a:pt x="52" y="95"/>
                  </a:cubicBezTo>
                  <a:cubicBezTo>
                    <a:pt x="64" y="95"/>
                    <a:pt x="75" y="90"/>
                    <a:pt x="83" y="82"/>
                  </a:cubicBezTo>
                  <a:cubicBezTo>
                    <a:pt x="90" y="75"/>
                    <a:pt x="95" y="64"/>
                    <a:pt x="95" y="52"/>
                  </a:cubicBezTo>
                  <a:cubicBezTo>
                    <a:pt x="95" y="40"/>
                    <a:pt x="90" y="30"/>
                    <a:pt x="83" y="22"/>
                  </a:cubicBezTo>
                  <a:close/>
                  <a:moveTo>
                    <a:pt x="24" y="64"/>
                  </a:moveTo>
                  <a:cubicBezTo>
                    <a:pt x="23" y="62"/>
                    <a:pt x="22" y="58"/>
                    <a:pt x="22" y="55"/>
                  </a:cubicBezTo>
                  <a:cubicBezTo>
                    <a:pt x="28" y="55"/>
                    <a:pt x="28" y="55"/>
                    <a:pt x="28" y="55"/>
                  </a:cubicBezTo>
                  <a:cubicBezTo>
                    <a:pt x="28" y="49"/>
                    <a:pt x="28" y="49"/>
                    <a:pt x="28" y="49"/>
                  </a:cubicBezTo>
                  <a:cubicBezTo>
                    <a:pt x="22" y="49"/>
                    <a:pt x="22" y="49"/>
                    <a:pt x="22" y="49"/>
                  </a:cubicBezTo>
                  <a:cubicBezTo>
                    <a:pt x="22" y="46"/>
                    <a:pt x="23" y="43"/>
                    <a:pt x="24" y="40"/>
                  </a:cubicBezTo>
                  <a:cubicBezTo>
                    <a:pt x="28" y="43"/>
                    <a:pt x="28" y="43"/>
                    <a:pt x="28" y="43"/>
                  </a:cubicBezTo>
                  <a:cubicBezTo>
                    <a:pt x="32" y="37"/>
                    <a:pt x="32" y="37"/>
                    <a:pt x="32" y="37"/>
                  </a:cubicBezTo>
                  <a:cubicBezTo>
                    <a:pt x="27" y="34"/>
                    <a:pt x="27" y="34"/>
                    <a:pt x="27" y="34"/>
                  </a:cubicBezTo>
                  <a:cubicBezTo>
                    <a:pt x="28" y="33"/>
                    <a:pt x="29" y="32"/>
                    <a:pt x="31" y="30"/>
                  </a:cubicBezTo>
                  <a:cubicBezTo>
                    <a:pt x="31" y="30"/>
                    <a:pt x="32" y="29"/>
                    <a:pt x="33" y="28"/>
                  </a:cubicBezTo>
                  <a:cubicBezTo>
                    <a:pt x="35" y="32"/>
                    <a:pt x="35" y="32"/>
                    <a:pt x="35" y="32"/>
                  </a:cubicBezTo>
                  <a:cubicBezTo>
                    <a:pt x="41" y="29"/>
                    <a:pt x="41" y="29"/>
                    <a:pt x="41" y="29"/>
                  </a:cubicBezTo>
                  <a:cubicBezTo>
                    <a:pt x="39" y="24"/>
                    <a:pt x="39" y="24"/>
                    <a:pt x="39" y="24"/>
                  </a:cubicBezTo>
                  <a:cubicBezTo>
                    <a:pt x="42" y="23"/>
                    <a:pt x="44" y="22"/>
                    <a:pt x="47" y="22"/>
                  </a:cubicBezTo>
                  <a:cubicBezTo>
                    <a:pt x="47" y="26"/>
                    <a:pt x="47" y="26"/>
                    <a:pt x="47" y="26"/>
                  </a:cubicBezTo>
                  <a:cubicBezTo>
                    <a:pt x="54" y="26"/>
                    <a:pt x="54" y="26"/>
                    <a:pt x="54" y="26"/>
                  </a:cubicBezTo>
                  <a:cubicBezTo>
                    <a:pt x="54" y="21"/>
                    <a:pt x="54" y="21"/>
                    <a:pt x="54" y="21"/>
                  </a:cubicBezTo>
                  <a:cubicBezTo>
                    <a:pt x="57" y="22"/>
                    <a:pt x="59" y="22"/>
                    <a:pt x="62" y="23"/>
                  </a:cubicBezTo>
                  <a:cubicBezTo>
                    <a:pt x="60" y="27"/>
                    <a:pt x="60" y="27"/>
                    <a:pt x="60" y="27"/>
                  </a:cubicBezTo>
                  <a:cubicBezTo>
                    <a:pt x="66" y="30"/>
                    <a:pt x="66" y="30"/>
                    <a:pt x="66" y="30"/>
                  </a:cubicBezTo>
                  <a:cubicBezTo>
                    <a:pt x="68" y="26"/>
                    <a:pt x="68" y="26"/>
                    <a:pt x="68" y="26"/>
                  </a:cubicBezTo>
                  <a:cubicBezTo>
                    <a:pt x="70" y="27"/>
                    <a:pt x="72" y="29"/>
                    <a:pt x="74" y="30"/>
                  </a:cubicBezTo>
                  <a:cubicBezTo>
                    <a:pt x="74" y="31"/>
                    <a:pt x="75" y="31"/>
                    <a:pt x="75" y="32"/>
                  </a:cubicBezTo>
                  <a:cubicBezTo>
                    <a:pt x="70" y="34"/>
                    <a:pt x="70" y="34"/>
                    <a:pt x="70" y="34"/>
                  </a:cubicBezTo>
                  <a:cubicBezTo>
                    <a:pt x="74" y="40"/>
                    <a:pt x="74" y="40"/>
                    <a:pt x="74" y="40"/>
                  </a:cubicBezTo>
                  <a:cubicBezTo>
                    <a:pt x="79" y="37"/>
                    <a:pt x="79" y="37"/>
                    <a:pt x="79" y="37"/>
                  </a:cubicBezTo>
                  <a:cubicBezTo>
                    <a:pt x="80" y="40"/>
                    <a:pt x="82" y="43"/>
                    <a:pt x="82" y="46"/>
                  </a:cubicBezTo>
                  <a:cubicBezTo>
                    <a:pt x="76" y="46"/>
                    <a:pt x="76" y="46"/>
                    <a:pt x="76" y="46"/>
                  </a:cubicBezTo>
                  <a:cubicBezTo>
                    <a:pt x="76" y="52"/>
                    <a:pt x="76" y="52"/>
                    <a:pt x="76" y="52"/>
                  </a:cubicBezTo>
                  <a:cubicBezTo>
                    <a:pt x="83" y="52"/>
                    <a:pt x="83" y="52"/>
                    <a:pt x="83" y="52"/>
                  </a:cubicBezTo>
                  <a:cubicBezTo>
                    <a:pt x="83" y="55"/>
                    <a:pt x="82" y="59"/>
                    <a:pt x="81" y="62"/>
                  </a:cubicBezTo>
                  <a:cubicBezTo>
                    <a:pt x="75" y="58"/>
                    <a:pt x="75" y="58"/>
                    <a:pt x="75" y="58"/>
                  </a:cubicBezTo>
                  <a:cubicBezTo>
                    <a:pt x="72" y="64"/>
                    <a:pt x="72" y="64"/>
                    <a:pt x="72" y="64"/>
                  </a:cubicBezTo>
                  <a:cubicBezTo>
                    <a:pt x="78" y="68"/>
                    <a:pt x="78" y="68"/>
                    <a:pt x="78" y="68"/>
                  </a:cubicBezTo>
                  <a:cubicBezTo>
                    <a:pt x="84" y="71"/>
                    <a:pt x="84" y="71"/>
                    <a:pt x="84" y="71"/>
                  </a:cubicBezTo>
                  <a:cubicBezTo>
                    <a:pt x="87" y="66"/>
                    <a:pt x="90" y="58"/>
                    <a:pt x="90" y="52"/>
                  </a:cubicBezTo>
                  <a:cubicBezTo>
                    <a:pt x="90" y="42"/>
                    <a:pt x="85" y="32"/>
                    <a:pt x="79" y="26"/>
                  </a:cubicBezTo>
                  <a:cubicBezTo>
                    <a:pt x="72" y="19"/>
                    <a:pt x="63" y="15"/>
                    <a:pt x="52" y="15"/>
                  </a:cubicBezTo>
                  <a:cubicBezTo>
                    <a:pt x="42" y="15"/>
                    <a:pt x="33" y="19"/>
                    <a:pt x="26" y="26"/>
                  </a:cubicBezTo>
                  <a:cubicBezTo>
                    <a:pt x="19" y="32"/>
                    <a:pt x="15" y="42"/>
                    <a:pt x="15" y="52"/>
                  </a:cubicBezTo>
                  <a:cubicBezTo>
                    <a:pt x="15" y="60"/>
                    <a:pt x="18" y="68"/>
                    <a:pt x="22" y="74"/>
                  </a:cubicBezTo>
                  <a:cubicBezTo>
                    <a:pt x="27" y="70"/>
                    <a:pt x="27" y="70"/>
                    <a:pt x="27" y="70"/>
                  </a:cubicBezTo>
                  <a:cubicBezTo>
                    <a:pt x="27" y="70"/>
                    <a:pt x="27" y="70"/>
                    <a:pt x="27" y="70"/>
                  </a:cubicBezTo>
                  <a:cubicBezTo>
                    <a:pt x="33" y="67"/>
                    <a:pt x="33" y="67"/>
                    <a:pt x="33" y="67"/>
                  </a:cubicBezTo>
                  <a:cubicBezTo>
                    <a:pt x="30" y="61"/>
                    <a:pt x="30" y="61"/>
                    <a:pt x="30" y="61"/>
                  </a:cubicBezTo>
                  <a:cubicBezTo>
                    <a:pt x="24" y="64"/>
                    <a:pt x="24" y="64"/>
                    <a:pt x="24" y="64"/>
                  </a:cubicBezTo>
                  <a:close/>
                  <a:moveTo>
                    <a:pt x="53" y="51"/>
                  </a:moveTo>
                  <a:cubicBezTo>
                    <a:pt x="50" y="51"/>
                    <a:pt x="48" y="53"/>
                    <a:pt x="48" y="56"/>
                  </a:cubicBezTo>
                  <a:cubicBezTo>
                    <a:pt x="48" y="59"/>
                    <a:pt x="50" y="61"/>
                    <a:pt x="53" y="61"/>
                  </a:cubicBezTo>
                  <a:cubicBezTo>
                    <a:pt x="56" y="61"/>
                    <a:pt x="58" y="59"/>
                    <a:pt x="58" y="56"/>
                  </a:cubicBezTo>
                  <a:cubicBezTo>
                    <a:pt x="58" y="53"/>
                    <a:pt x="56" y="51"/>
                    <a:pt x="53" y="51"/>
                  </a:cubicBezTo>
                  <a:close/>
                </a:path>
              </a:pathLst>
            </a:custGeom>
            <a:solidFill>
              <a:srgbClr val="FFC740"/>
            </a:solidFill>
            <a:ln>
              <a:noFill/>
            </a:ln>
          </p:spPr>
          <p:txBody>
            <a:bodyPr anchor="ctr"/>
            <a:lstStyle/>
            <a:p>
              <a:endParaRPr lang="zh-CN" altLang="en-US" sz="1575"/>
            </a:p>
          </p:txBody>
        </p:sp>
        <p:sp>
          <p:nvSpPr>
            <p:cNvPr id="28" name="椭圆 27"/>
            <p:cNvSpPr/>
            <p:nvPr/>
          </p:nvSpPr>
          <p:spPr>
            <a:xfrm>
              <a:off x="4316871" y="3667919"/>
              <a:ext cx="914400" cy="914400"/>
            </a:xfrm>
            <a:prstGeom prst="ellipse">
              <a:avLst/>
            </a:prstGeom>
            <a:noFill/>
            <a:ln>
              <a:solidFill>
                <a:srgbClr val="FFC74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4682874" y="4474331"/>
            <a:ext cx="914400" cy="914400"/>
            <a:chOff x="4351798" y="4789641"/>
            <a:chExt cx="914400" cy="914400"/>
          </a:xfrm>
        </p:grpSpPr>
        <p:sp>
          <p:nvSpPr>
            <p:cNvPr id="18" name="Freeform 22"/>
            <p:cNvSpPr>
              <a:spLocks noEditPoints="1" noChangeArrowheads="1"/>
            </p:cNvSpPr>
            <p:nvPr/>
          </p:nvSpPr>
          <p:spPr bwMode="auto">
            <a:xfrm>
              <a:off x="4489093" y="5014449"/>
              <a:ext cx="644189" cy="520429"/>
            </a:xfrm>
            <a:custGeom>
              <a:avLst/>
              <a:gdLst>
                <a:gd name="T0" fmla="*/ 2147483647 w 109"/>
                <a:gd name="T1" fmla="*/ 2147483647 h 88"/>
                <a:gd name="T2" fmla="*/ 2147483647 w 109"/>
                <a:gd name="T3" fmla="*/ 2147483647 h 88"/>
                <a:gd name="T4" fmla="*/ 2147483647 w 109"/>
                <a:gd name="T5" fmla="*/ 2147483647 h 88"/>
                <a:gd name="T6" fmla="*/ 2147483647 w 109"/>
                <a:gd name="T7" fmla="*/ 0 h 88"/>
                <a:gd name="T8" fmla="*/ 2147483647 w 109"/>
                <a:gd name="T9" fmla="*/ 2147483647 h 88"/>
                <a:gd name="T10" fmla="*/ 2147483647 w 109"/>
                <a:gd name="T11" fmla="*/ 2147483647 h 88"/>
                <a:gd name="T12" fmla="*/ 2147483647 w 109"/>
                <a:gd name="T13" fmla="*/ 2147483647 h 88"/>
                <a:gd name="T14" fmla="*/ 2147483647 w 109"/>
                <a:gd name="T15" fmla="*/ 2147483647 h 88"/>
                <a:gd name="T16" fmla="*/ 2147483647 w 109"/>
                <a:gd name="T17" fmla="*/ 2147483647 h 88"/>
                <a:gd name="T18" fmla="*/ 0 w 109"/>
                <a:gd name="T19" fmla="*/ 2147483647 h 88"/>
                <a:gd name="T20" fmla="*/ 2147483647 w 109"/>
                <a:gd name="T21" fmla="*/ 2147483647 h 88"/>
                <a:gd name="T22" fmla="*/ 2147483647 w 109"/>
                <a:gd name="T23" fmla="*/ 2147483647 h 88"/>
                <a:gd name="T24" fmla="*/ 2147483647 w 109"/>
                <a:gd name="T25" fmla="*/ 2147483647 h 88"/>
                <a:gd name="T26" fmla="*/ 2147483647 w 109"/>
                <a:gd name="T27" fmla="*/ 2147483647 h 88"/>
                <a:gd name="T28" fmla="*/ 2147483647 w 109"/>
                <a:gd name="T29" fmla="*/ 2147483647 h 88"/>
                <a:gd name="T30" fmla="*/ 2147483647 w 109"/>
                <a:gd name="T31" fmla="*/ 2147483647 h 88"/>
                <a:gd name="T32" fmla="*/ 2147483647 w 109"/>
                <a:gd name="T33" fmla="*/ 2147483647 h 88"/>
                <a:gd name="T34" fmla="*/ 2147483647 w 109"/>
                <a:gd name="T35" fmla="*/ 2147483647 h 88"/>
                <a:gd name="T36" fmla="*/ 2147483647 w 109"/>
                <a:gd name="T37" fmla="*/ 2147483647 h 88"/>
                <a:gd name="T38" fmla="*/ 2147483647 w 109"/>
                <a:gd name="T39" fmla="*/ 2147483647 h 88"/>
                <a:gd name="T40" fmla="*/ 2147483647 w 109"/>
                <a:gd name="T41" fmla="*/ 2147483647 h 88"/>
                <a:gd name="T42" fmla="*/ 2147483647 w 109"/>
                <a:gd name="T43" fmla="*/ 2147483647 h 88"/>
                <a:gd name="T44" fmla="*/ 2147483647 w 109"/>
                <a:gd name="T45" fmla="*/ 2147483647 h 88"/>
                <a:gd name="T46" fmla="*/ 2147483647 w 109"/>
                <a:gd name="T47" fmla="*/ 2147483647 h 88"/>
                <a:gd name="T48" fmla="*/ 2147483647 w 109"/>
                <a:gd name="T49" fmla="*/ 2147483647 h 88"/>
                <a:gd name="T50" fmla="*/ 2147483647 w 109"/>
                <a:gd name="T51" fmla="*/ 2147483647 h 88"/>
                <a:gd name="T52" fmla="*/ 2147483647 w 109"/>
                <a:gd name="T53" fmla="*/ 2147483647 h 88"/>
                <a:gd name="T54" fmla="*/ 2147483647 w 109"/>
                <a:gd name="T55" fmla="*/ 2147483647 h 88"/>
                <a:gd name="T56" fmla="*/ 2147483647 w 109"/>
                <a:gd name="T57" fmla="*/ 2147483647 h 88"/>
                <a:gd name="T58" fmla="*/ 2147483647 w 109"/>
                <a:gd name="T59" fmla="*/ 2147483647 h 88"/>
                <a:gd name="T60" fmla="*/ 2147483647 w 109"/>
                <a:gd name="T61" fmla="*/ 2147483647 h 88"/>
                <a:gd name="T62" fmla="*/ 2147483647 w 109"/>
                <a:gd name="T63" fmla="*/ 2147483647 h 88"/>
                <a:gd name="T64" fmla="*/ 2147483647 w 109"/>
                <a:gd name="T65" fmla="*/ 2147483647 h 88"/>
                <a:gd name="T66" fmla="*/ 2147483647 w 109"/>
                <a:gd name="T67" fmla="*/ 2147483647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9"/>
                <a:gd name="T103" fmla="*/ 0 h 88"/>
                <a:gd name="T104" fmla="*/ 109 w 109"/>
                <a:gd name="T105" fmla="*/ 88 h 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FFC740"/>
            </a:solidFill>
            <a:ln>
              <a:noFill/>
            </a:ln>
          </p:spPr>
          <p:txBody>
            <a:bodyPr anchor="ctr"/>
            <a:lstStyle/>
            <a:p>
              <a:endParaRPr lang="zh-CN" altLang="en-US" sz="1575"/>
            </a:p>
          </p:txBody>
        </p:sp>
        <p:sp>
          <p:nvSpPr>
            <p:cNvPr id="29" name="椭圆 28"/>
            <p:cNvSpPr/>
            <p:nvPr/>
          </p:nvSpPr>
          <p:spPr>
            <a:xfrm>
              <a:off x="4351798" y="4789641"/>
              <a:ext cx="914400" cy="914400"/>
            </a:xfrm>
            <a:prstGeom prst="ellipse">
              <a:avLst/>
            </a:prstGeom>
            <a:noFill/>
            <a:ln>
              <a:solidFill>
                <a:srgbClr val="FFC74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ppt_y</p:attrName>
                                        </p:attrNameLst>
                                      </p:cBhvr>
                                      <p:tavLst>
                                        <p:tav tm="0">
                                          <p:val>
                                            <p:strVal val="#ppt_y-#ppt_h*1.125000"/>
                                          </p:val>
                                        </p:tav>
                                        <p:tav tm="100000">
                                          <p:val>
                                            <p:strVal val="#ppt_y"/>
                                          </p:val>
                                        </p:tav>
                                      </p:tavLst>
                                    </p:anim>
                                    <p:animEffect transition="in" filter="wipe(down)">
                                      <p:cBhvr>
                                        <p:cTn id="8" dur="500"/>
                                        <p:tgtEl>
                                          <p:spTgt spid="19"/>
                                        </p:tgtEl>
                                      </p:cBhvr>
                                    </p:animEffect>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750"/>
                                        <p:tgtEl>
                                          <p:spTgt spid="2"/>
                                        </p:tgtEl>
                                      </p:cBhvr>
                                    </p:animEffect>
                                  </p:childTnLst>
                                </p:cTn>
                              </p:par>
                              <p:par>
                                <p:cTn id="13" presetID="22" presetClass="entr" presetSubtype="8"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750"/>
                                        <p:tgtEl>
                                          <p:spTgt spid="7"/>
                                        </p:tgtEl>
                                      </p:cBhvr>
                                    </p:animEffect>
                                  </p:childTnLst>
                                </p:cTn>
                              </p:par>
                              <p:par>
                                <p:cTn id="16" presetID="22" presetClass="entr" presetSubtype="8" fill="hold" nodeType="withEffect">
                                  <p:stCondLst>
                                    <p:cond delay="75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750"/>
                                        <p:tgtEl>
                                          <p:spTgt spid="8"/>
                                        </p:tgtEl>
                                      </p:cBhvr>
                                    </p:animEffect>
                                  </p:childTnLst>
                                </p:cTn>
                              </p:par>
                              <p:par>
                                <p:cTn id="19" presetID="22" presetClass="entr" presetSubtype="8" fill="hold" nodeType="withEffect">
                                  <p:stCondLst>
                                    <p:cond delay="75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750"/>
                                        <p:tgtEl>
                                          <p:spTgt spid="9"/>
                                        </p:tgtEl>
                                      </p:cBhvr>
                                    </p:animEffect>
                                  </p:childTnLst>
                                </p:cTn>
                              </p:par>
                            </p:childTnLst>
                          </p:cTn>
                        </p:par>
                        <p:par>
                          <p:cTn id="22" fill="hold">
                            <p:stCondLst>
                              <p:cond delay="1500"/>
                            </p:stCondLst>
                            <p:childTnLst>
                              <p:par>
                                <p:cTn id="23" presetID="1"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par>
                          <p:cTn id="25" fill="hold">
                            <p:stCondLst>
                              <p:cond delay="1500"/>
                            </p:stCondLst>
                            <p:childTnLst>
                              <p:par>
                                <p:cTn id="26" presetID="1"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par>
                          <p:cTn id="28" fill="hold">
                            <p:stCondLst>
                              <p:cond delay="1500"/>
                            </p:stCondLst>
                            <p:childTnLst>
                              <p:par>
                                <p:cTn id="29" presetID="1"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35" presetClass="path" presetSubtype="0" accel="50000" decel="50000" fill="hold" nodeType="withEffect">
                                  <p:stCondLst>
                                    <p:cond delay="0"/>
                                  </p:stCondLst>
                                  <p:childTnLst>
                                    <p:animMotion origin="layout" path="M 0 0 L -0.25 0 E" pathEditMode="relative" ptsTypes="">
                                      <p:cBhvr>
                                        <p:cTn id="32" dur="1500" spd="-100000" fill="hold"/>
                                        <p:tgtEl>
                                          <p:spTgt spid="5"/>
                                        </p:tgtEl>
                                        <p:attrNameLst>
                                          <p:attrName>ppt_x</p:attrName>
                                          <p:attrName>ppt_y</p:attrName>
                                        </p:attrNameLst>
                                      </p:cBhvr>
                                    </p:animMotion>
                                  </p:childTnLst>
                                </p:cTn>
                              </p:par>
                              <p:par>
                                <p:cTn id="33" presetID="35" presetClass="path" presetSubtype="0" accel="50000" decel="50000" fill="hold" nodeType="withEffect">
                                  <p:stCondLst>
                                    <p:cond delay="0"/>
                                  </p:stCondLst>
                                  <p:childTnLst>
                                    <p:animMotion origin="layout" path="M 0 0 L -0.25 0 E" pathEditMode="relative" ptsTypes="">
                                      <p:cBhvr>
                                        <p:cTn id="34" dur="1500" spd="-100000" fill="hold"/>
                                        <p:tgtEl>
                                          <p:spTgt spid="6"/>
                                        </p:tgtEl>
                                        <p:attrNameLst>
                                          <p:attrName>ppt_x</p:attrName>
                                          <p:attrName>ppt_y</p:attrName>
                                        </p:attrNameLst>
                                      </p:cBhvr>
                                    </p:animMotion>
                                  </p:childTnLst>
                                </p:cTn>
                              </p:par>
                              <p:par>
                                <p:cTn id="35" presetID="35" presetClass="path" presetSubtype="0" accel="50000" decel="50000" fill="hold" nodeType="withEffect">
                                  <p:stCondLst>
                                    <p:cond delay="0"/>
                                  </p:stCondLst>
                                  <p:childTnLst>
                                    <p:animMotion origin="layout" path="M 0 0 L -0.25 0 E" pathEditMode="relative" ptsTypes="">
                                      <p:cBhvr>
                                        <p:cTn id="36" dur="1500" spd="-100000" fill="hold"/>
                                        <p:tgtEl>
                                          <p:spTgt spid="4"/>
                                        </p:tgtEl>
                                        <p:attrNameLst>
                                          <p:attrName>ppt_x</p:attrName>
                                          <p:attrName>ppt_y</p:attrName>
                                        </p:attrNameLst>
                                      </p:cBhvr>
                                    </p:animMotion>
                                  </p:childTnLst>
                                </p:cTn>
                              </p:par>
                            </p:childTnLst>
                          </p:cTn>
                        </p:par>
                        <p:par>
                          <p:cTn id="37" fill="hold">
                            <p:stCondLst>
                              <p:cond delay="1500"/>
                            </p:stCondLst>
                            <p:childTnLst>
                              <p:par>
                                <p:cTn id="38" presetID="23" presetClass="entr" presetSubtype="36" fill="hold" grpId="0" nodeType="afterEffect">
                                  <p:stCondLst>
                                    <p:cond delay="0"/>
                                  </p:stCondLst>
                                  <p:iterate type="lt">
                                    <p:tmPct val="10000"/>
                                  </p:iterate>
                                  <p:childTnLst>
                                    <p:set>
                                      <p:cBhvr>
                                        <p:cTn id="39" dur="1" fill="hold">
                                          <p:stCondLst>
                                            <p:cond delay="0"/>
                                          </p:stCondLst>
                                        </p:cTn>
                                        <p:tgtEl>
                                          <p:spTgt spid="24"/>
                                        </p:tgtEl>
                                        <p:attrNameLst>
                                          <p:attrName>style.visibility</p:attrName>
                                        </p:attrNameLst>
                                      </p:cBhvr>
                                      <p:to>
                                        <p:strVal val="visible"/>
                                      </p:to>
                                    </p:set>
                                    <p:anim calcmode="lin" valueType="num">
                                      <p:cBhvr>
                                        <p:cTn id="40" dur="750" fill="hold"/>
                                        <p:tgtEl>
                                          <p:spTgt spid="24"/>
                                        </p:tgtEl>
                                        <p:attrNameLst>
                                          <p:attrName>ppt_w</p:attrName>
                                        </p:attrNameLst>
                                      </p:cBhvr>
                                      <p:tavLst>
                                        <p:tav tm="0">
                                          <p:val>
                                            <p:strVal val="(6*min(max(#ppt_w*#ppt_h,.3),1)-7.4)/-.7*#ppt_w"/>
                                          </p:val>
                                        </p:tav>
                                        <p:tav tm="100000">
                                          <p:val>
                                            <p:strVal val="#ppt_w"/>
                                          </p:val>
                                        </p:tav>
                                      </p:tavLst>
                                    </p:anim>
                                    <p:anim calcmode="lin" valueType="num">
                                      <p:cBhvr>
                                        <p:cTn id="41" dur="750" fill="hold"/>
                                        <p:tgtEl>
                                          <p:spTgt spid="24"/>
                                        </p:tgtEl>
                                        <p:attrNameLst>
                                          <p:attrName>ppt_h</p:attrName>
                                        </p:attrNameLst>
                                      </p:cBhvr>
                                      <p:tavLst>
                                        <p:tav tm="0">
                                          <p:val>
                                            <p:strVal val="(6*min(max(#ppt_w*#ppt_h,.3),1)-7.4)/-.7*#ppt_h"/>
                                          </p:val>
                                        </p:tav>
                                        <p:tav tm="100000">
                                          <p:val>
                                            <p:strVal val="#ppt_h"/>
                                          </p:val>
                                        </p:tav>
                                      </p:tavLst>
                                    </p:anim>
                                    <p:anim calcmode="lin" valueType="num">
                                      <p:cBhvr>
                                        <p:cTn id="42" dur="750" fill="hold"/>
                                        <p:tgtEl>
                                          <p:spTgt spid="24"/>
                                        </p:tgtEl>
                                        <p:attrNameLst>
                                          <p:attrName>ppt_x</p:attrName>
                                        </p:attrNameLst>
                                      </p:cBhvr>
                                      <p:tavLst>
                                        <p:tav tm="0">
                                          <p:val>
                                            <p:fltVal val="0.5"/>
                                          </p:val>
                                        </p:tav>
                                        <p:tav tm="100000">
                                          <p:val>
                                            <p:strVal val="#ppt_x"/>
                                          </p:val>
                                        </p:tav>
                                      </p:tavLst>
                                    </p:anim>
                                    <p:anim calcmode="lin" valueType="num">
                                      <p:cBhvr>
                                        <p:cTn id="43" dur="75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5901"/>
                            </p:stCondLst>
                            <p:childTnLst>
                              <p:par>
                                <p:cTn id="45" presetID="23" presetClass="entr" presetSubtype="36" fill="hold" grpId="0" nodeType="afterEffect">
                                  <p:stCondLst>
                                    <p:cond delay="0"/>
                                  </p:stCondLst>
                                  <p:iterate type="lt">
                                    <p:tmPct val="10000"/>
                                  </p:iterate>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strVal val="(6*min(max(#ppt_w*#ppt_h,.3),1)-7.4)/-.7*#ppt_w"/>
                                          </p:val>
                                        </p:tav>
                                        <p:tav tm="100000">
                                          <p:val>
                                            <p:strVal val="#ppt_w"/>
                                          </p:val>
                                        </p:tav>
                                      </p:tavLst>
                                    </p:anim>
                                    <p:anim calcmode="lin" valueType="num">
                                      <p:cBhvr>
                                        <p:cTn id="48" dur="750" fill="hold"/>
                                        <p:tgtEl>
                                          <p:spTgt spid="21"/>
                                        </p:tgtEl>
                                        <p:attrNameLst>
                                          <p:attrName>ppt_h</p:attrName>
                                        </p:attrNameLst>
                                      </p:cBhvr>
                                      <p:tavLst>
                                        <p:tav tm="0">
                                          <p:val>
                                            <p:strVal val="(6*min(max(#ppt_w*#ppt_h,.3),1)-7.4)/-.7*#ppt_h"/>
                                          </p:val>
                                        </p:tav>
                                        <p:tav tm="100000">
                                          <p:val>
                                            <p:strVal val="#ppt_h"/>
                                          </p:val>
                                        </p:tav>
                                      </p:tavLst>
                                    </p:anim>
                                    <p:anim calcmode="lin" valueType="num">
                                      <p:cBhvr>
                                        <p:cTn id="49" dur="750" fill="hold"/>
                                        <p:tgtEl>
                                          <p:spTgt spid="21"/>
                                        </p:tgtEl>
                                        <p:attrNameLst>
                                          <p:attrName>ppt_x</p:attrName>
                                        </p:attrNameLst>
                                      </p:cBhvr>
                                      <p:tavLst>
                                        <p:tav tm="0">
                                          <p:val>
                                            <p:fltVal val="0.5"/>
                                          </p:val>
                                        </p:tav>
                                        <p:tav tm="100000">
                                          <p:val>
                                            <p:strVal val="#ppt_x"/>
                                          </p:val>
                                        </p:tav>
                                      </p:tavLst>
                                    </p:anim>
                                    <p:anim calcmode="lin" valueType="num">
                                      <p:cBhvr>
                                        <p:cTn id="50" dur="75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9501"/>
                            </p:stCondLst>
                            <p:childTnLst>
                              <p:par>
                                <p:cTn id="52" presetID="23" presetClass="entr" presetSubtype="36" fill="hold" grpId="0" nodeType="afterEffect">
                                  <p:stCondLst>
                                    <p:cond delay="0"/>
                                  </p:stCondLst>
                                  <p:iterate type="lt">
                                    <p:tmPct val="10000"/>
                                  </p:iterate>
                                  <p:childTnLst>
                                    <p:set>
                                      <p:cBhvr>
                                        <p:cTn id="53" dur="1" fill="hold">
                                          <p:stCondLst>
                                            <p:cond delay="0"/>
                                          </p:stCondLst>
                                        </p:cTn>
                                        <p:tgtEl>
                                          <p:spTgt spid="22"/>
                                        </p:tgtEl>
                                        <p:attrNameLst>
                                          <p:attrName>style.visibility</p:attrName>
                                        </p:attrNameLst>
                                      </p:cBhvr>
                                      <p:to>
                                        <p:strVal val="visible"/>
                                      </p:to>
                                    </p:set>
                                    <p:anim calcmode="lin" valueType="num">
                                      <p:cBhvr>
                                        <p:cTn id="54" dur="750" fill="hold"/>
                                        <p:tgtEl>
                                          <p:spTgt spid="22"/>
                                        </p:tgtEl>
                                        <p:attrNameLst>
                                          <p:attrName>ppt_w</p:attrName>
                                        </p:attrNameLst>
                                      </p:cBhvr>
                                      <p:tavLst>
                                        <p:tav tm="0">
                                          <p:val>
                                            <p:strVal val="(6*min(max(#ppt_w*#ppt_h,.3),1)-7.4)/-.7*#ppt_w"/>
                                          </p:val>
                                        </p:tav>
                                        <p:tav tm="100000">
                                          <p:val>
                                            <p:strVal val="#ppt_w"/>
                                          </p:val>
                                        </p:tav>
                                      </p:tavLst>
                                    </p:anim>
                                    <p:anim calcmode="lin" valueType="num">
                                      <p:cBhvr>
                                        <p:cTn id="55" dur="750" fill="hold"/>
                                        <p:tgtEl>
                                          <p:spTgt spid="22"/>
                                        </p:tgtEl>
                                        <p:attrNameLst>
                                          <p:attrName>ppt_h</p:attrName>
                                        </p:attrNameLst>
                                      </p:cBhvr>
                                      <p:tavLst>
                                        <p:tav tm="0">
                                          <p:val>
                                            <p:strVal val="(6*min(max(#ppt_w*#ppt_h,.3),1)-7.4)/-.7*#ppt_h"/>
                                          </p:val>
                                        </p:tav>
                                        <p:tav tm="100000">
                                          <p:val>
                                            <p:strVal val="#ppt_h"/>
                                          </p:val>
                                        </p:tav>
                                      </p:tavLst>
                                    </p:anim>
                                    <p:anim calcmode="lin" valueType="num">
                                      <p:cBhvr>
                                        <p:cTn id="56" dur="750" fill="hold"/>
                                        <p:tgtEl>
                                          <p:spTgt spid="22"/>
                                        </p:tgtEl>
                                        <p:attrNameLst>
                                          <p:attrName>ppt_x</p:attrName>
                                        </p:attrNameLst>
                                      </p:cBhvr>
                                      <p:tavLst>
                                        <p:tav tm="0">
                                          <p:val>
                                            <p:fltVal val="0.5"/>
                                          </p:val>
                                        </p:tav>
                                        <p:tav tm="100000">
                                          <p:val>
                                            <p:strVal val="#ppt_x"/>
                                          </p:val>
                                        </p:tav>
                                      </p:tavLst>
                                    </p:anim>
                                    <p:anim calcmode="lin" valueType="num">
                                      <p:cBhvr>
                                        <p:cTn id="57" dur="75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4" grpId="0"/>
      <p:bldP spid="2"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88603" y="1294221"/>
            <a:ext cx="5118040" cy="400110"/>
          </a:xfrm>
          <a:prstGeom prst="rect">
            <a:avLst/>
          </a:prstGeom>
        </p:spPr>
        <p:txBody>
          <a:bodyPr wrap="square">
            <a:spAutoFit/>
          </a:bodyPr>
          <a:lstStyle/>
          <a:p>
            <a:pPr algn="dist"/>
            <a:r>
              <a:rPr lang="zh-CN" altLang="en-US" sz="2000" dirty="0">
                <a:solidFill>
                  <a:srgbClr val="FFC740"/>
                </a:solidFill>
                <a:latin typeface="微软雅黑" panose="020B0503020204020204" pitchFamily="34" charset="-122"/>
                <a:ea typeface="微软雅黑" panose="020B0503020204020204" pitchFamily="34" charset="-122"/>
              </a:rPr>
              <a:t>我们日常生活及工作中的细节</a:t>
            </a:r>
          </a:p>
        </p:txBody>
      </p:sp>
      <p:sp>
        <p:nvSpPr>
          <p:cNvPr id="23" name="椭圆 22"/>
          <p:cNvSpPr/>
          <p:nvPr/>
        </p:nvSpPr>
        <p:spPr bwMode="auto">
          <a:xfrm>
            <a:off x="3584107" y="2597875"/>
            <a:ext cx="3563483" cy="3577820"/>
          </a:xfrm>
          <a:prstGeom prst="ellipse">
            <a:avLst/>
          </a:prstGeom>
          <a:noFill/>
          <a:ln w="19050" cap="flat" cmpd="sng" algn="ctr">
            <a:solidFill>
              <a:schemeClr val="bg1">
                <a:lumMod val="65000"/>
              </a:schemeClr>
            </a:solidFill>
            <a:prstDash val="dash"/>
          </a:ln>
          <a:effectLst/>
        </p:spPr>
        <p:txBody>
          <a:bodyPr lIns="89431" tIns="44715" rIns="89431" bIns="44715" anchor="ctr"/>
          <a:lstStyle/>
          <a:p>
            <a:pPr algn="ctr">
              <a:defRPr/>
            </a:pPr>
            <a:endParaRPr lang="zh-CN" altLang="en-US" sz="1800" kern="0" dirty="0">
              <a:solidFill>
                <a:sysClr val="window" lastClr="FFFFFF"/>
              </a:solidFill>
              <a:latin typeface="Calibri" panose="020F0502020204030204"/>
              <a:ea typeface="微软雅黑" panose="020B0503020204020204" pitchFamily="34" charset="-122"/>
            </a:endParaRPr>
          </a:p>
        </p:txBody>
      </p:sp>
      <p:sp>
        <p:nvSpPr>
          <p:cNvPr id="27" name="椭圆 26"/>
          <p:cNvSpPr/>
          <p:nvPr/>
        </p:nvSpPr>
        <p:spPr bwMode="auto">
          <a:xfrm>
            <a:off x="5180260" y="2597875"/>
            <a:ext cx="3565033" cy="3577820"/>
          </a:xfrm>
          <a:prstGeom prst="ellipse">
            <a:avLst/>
          </a:prstGeom>
          <a:noFill/>
          <a:ln w="19050" cap="flat" cmpd="sng" algn="ctr">
            <a:solidFill>
              <a:schemeClr val="bg1">
                <a:lumMod val="65000"/>
              </a:schemeClr>
            </a:solidFill>
            <a:prstDash val="dash"/>
          </a:ln>
          <a:effectLst/>
        </p:spPr>
        <p:txBody>
          <a:bodyPr lIns="89431" tIns="44715" rIns="89431" bIns="44715" anchor="ctr"/>
          <a:lstStyle/>
          <a:p>
            <a:pPr algn="ctr">
              <a:defRPr/>
            </a:pPr>
            <a:endParaRPr lang="zh-CN" altLang="en-US" sz="1800" kern="0" dirty="0">
              <a:solidFill>
                <a:sysClr val="window" lastClr="FFFFFF"/>
              </a:solidFill>
              <a:latin typeface="Calibri" panose="020F0502020204030204"/>
              <a:ea typeface="微软雅黑" panose="020B0503020204020204" pitchFamily="34" charset="-122"/>
            </a:endParaRPr>
          </a:p>
        </p:txBody>
      </p:sp>
      <p:grpSp>
        <p:nvGrpSpPr>
          <p:cNvPr id="34" name="组合 33"/>
          <p:cNvGrpSpPr/>
          <p:nvPr/>
        </p:nvGrpSpPr>
        <p:grpSpPr>
          <a:xfrm>
            <a:off x="5106614" y="3253342"/>
            <a:ext cx="2056212" cy="2064485"/>
            <a:chOff x="5014912" y="2584450"/>
            <a:chExt cx="2105025" cy="2105025"/>
          </a:xfrm>
          <a:solidFill>
            <a:srgbClr val="FFC740"/>
          </a:solidFill>
        </p:grpSpPr>
        <p:sp>
          <p:nvSpPr>
            <p:cNvPr id="35" name="Oval 19"/>
            <p:cNvSpPr>
              <a:spLocks noChangeArrowheads="1"/>
            </p:cNvSpPr>
            <p:nvPr/>
          </p:nvSpPr>
          <p:spPr bwMode="auto">
            <a:xfrm>
              <a:off x="5014912" y="2584450"/>
              <a:ext cx="2105025" cy="2105025"/>
            </a:xfrm>
            <a:prstGeom prst="ellipse">
              <a:avLst/>
            </a:prstGeom>
            <a:grpFill/>
            <a:ln w="3175" cap="flat" cmpd="sng" algn="ctr">
              <a:noFill/>
              <a:prstDash val="solid"/>
            </a:ln>
            <a:effectLst/>
          </p:spPr>
          <p:txBody>
            <a:bodyPr anchor="ctr"/>
            <a:lstStyle/>
            <a:p>
              <a:pPr algn="ctr">
                <a:lnSpc>
                  <a:spcPct val="120000"/>
                </a:lnSpc>
                <a:defRPr/>
              </a:pPr>
              <a:endParaRPr lang="zh-CN" altLang="en-US" sz="900" kern="0" dirty="0">
                <a:solidFill>
                  <a:srgbClr val="4D4D4D"/>
                </a:solidFill>
                <a:latin typeface="微软雅黑" panose="020B0503020204020204" pitchFamily="34" charset="-122"/>
                <a:ea typeface="微软雅黑" panose="020B0503020204020204" pitchFamily="34" charset="-122"/>
              </a:endParaRPr>
            </a:p>
          </p:txBody>
        </p:sp>
        <p:sp>
          <p:nvSpPr>
            <p:cNvPr id="36" name="Oval 19"/>
            <p:cNvSpPr>
              <a:spLocks noChangeArrowheads="1"/>
            </p:cNvSpPr>
            <p:nvPr/>
          </p:nvSpPr>
          <p:spPr bwMode="auto">
            <a:xfrm>
              <a:off x="5435105" y="3035463"/>
              <a:ext cx="1268406" cy="1212132"/>
            </a:xfrm>
            <a:prstGeom prst="ellipse">
              <a:avLst/>
            </a:prstGeom>
            <a:solidFill>
              <a:schemeClr val="bg1"/>
            </a:solidFill>
            <a:ln w="3175" cap="flat" cmpd="sng" algn="ctr">
              <a:noFill/>
              <a:prstDash val="solid"/>
            </a:ln>
            <a:effectLst/>
          </p:spPr>
          <p:txBody>
            <a:bodyPr anchor="ctr"/>
            <a:lstStyle/>
            <a:p>
              <a:pPr algn="ctr">
                <a:defRPr/>
              </a:pPr>
              <a:r>
                <a:rPr lang="zh-CN" altLang="en-US" sz="2400" b="1" kern="0" dirty="0">
                  <a:solidFill>
                    <a:srgbClr val="4D4D4D"/>
                  </a:solidFill>
                  <a:latin typeface="Impact" panose="020B0806030902050204" pitchFamily="34" charset="0"/>
                  <a:ea typeface="微软雅黑" panose="020B0503020204020204" pitchFamily="34" charset="-122"/>
                </a:rPr>
                <a:t>细节</a:t>
              </a:r>
            </a:p>
          </p:txBody>
        </p:sp>
      </p:grpSp>
      <p:sp>
        <p:nvSpPr>
          <p:cNvPr id="37" name="Oval 19"/>
          <p:cNvSpPr>
            <a:spLocks noChangeArrowheads="1"/>
          </p:cNvSpPr>
          <p:nvPr/>
        </p:nvSpPr>
        <p:spPr bwMode="auto">
          <a:xfrm>
            <a:off x="3507626" y="2711470"/>
            <a:ext cx="900000" cy="900000"/>
          </a:xfrm>
          <a:prstGeom prst="ellipse">
            <a:avLst/>
          </a:prstGeom>
          <a:solidFill>
            <a:schemeClr val="bg1">
              <a:lumMod val="65000"/>
            </a:schemeClr>
          </a:solidFill>
          <a:ln w="9525">
            <a:noFill/>
            <a:round/>
          </a:ln>
          <a:effectLst/>
        </p:spPr>
        <p:txBody>
          <a:bodyPr lIns="89431" tIns="44715" rIns="89431" bIns="44715" anchor="ctr"/>
          <a:lstStyle/>
          <a:p>
            <a:pPr algn="ctr">
              <a:lnSpc>
                <a:spcPct val="120000"/>
              </a:lnSpc>
              <a:defRPr/>
            </a:pPr>
            <a:r>
              <a:rPr lang="zh-CN" altLang="en-US" sz="1700" kern="0" dirty="0">
                <a:solidFill>
                  <a:sysClr val="window" lastClr="FFFFFF"/>
                </a:solidFill>
                <a:latin typeface="微软雅黑" panose="020B0503020204020204" pitchFamily="34" charset="-122"/>
                <a:ea typeface="微软雅黑" panose="020B0503020204020204" pitchFamily="34" charset="-122"/>
              </a:rPr>
              <a:t>添加文本</a:t>
            </a:r>
          </a:p>
        </p:txBody>
      </p:sp>
      <p:sp>
        <p:nvSpPr>
          <p:cNvPr id="38" name="Oval 19"/>
          <p:cNvSpPr>
            <a:spLocks noChangeArrowheads="1"/>
          </p:cNvSpPr>
          <p:nvPr/>
        </p:nvSpPr>
        <p:spPr bwMode="auto">
          <a:xfrm>
            <a:off x="7848914" y="2695506"/>
            <a:ext cx="900000" cy="900000"/>
          </a:xfrm>
          <a:prstGeom prst="ellipse">
            <a:avLst/>
          </a:prstGeom>
          <a:solidFill>
            <a:schemeClr val="bg1">
              <a:lumMod val="65000"/>
            </a:schemeClr>
          </a:solidFill>
          <a:ln w="9525">
            <a:noFill/>
            <a:round/>
          </a:ln>
          <a:effectLst/>
        </p:spPr>
        <p:txBody>
          <a:bodyPr lIns="89431" tIns="44715" rIns="89431" bIns="44715" anchor="ctr"/>
          <a:lstStyle/>
          <a:p>
            <a:pPr algn="ctr">
              <a:lnSpc>
                <a:spcPct val="120000"/>
              </a:lnSpc>
              <a:defRPr/>
            </a:pPr>
            <a:r>
              <a:rPr lang="zh-CN" altLang="en-US" sz="1700" kern="0" dirty="0">
                <a:solidFill>
                  <a:schemeClr val="bg1"/>
                </a:solidFill>
                <a:latin typeface="微软雅黑" panose="020B0503020204020204" pitchFamily="34" charset="-122"/>
                <a:ea typeface="微软雅黑" panose="020B0503020204020204" pitchFamily="34" charset="-122"/>
              </a:rPr>
              <a:t>添加文本</a:t>
            </a:r>
          </a:p>
        </p:txBody>
      </p:sp>
      <p:sp>
        <p:nvSpPr>
          <p:cNvPr id="39" name="Oval 19"/>
          <p:cNvSpPr>
            <a:spLocks noChangeArrowheads="1"/>
          </p:cNvSpPr>
          <p:nvPr/>
        </p:nvSpPr>
        <p:spPr bwMode="auto">
          <a:xfrm>
            <a:off x="8289308" y="3825836"/>
            <a:ext cx="900000" cy="900000"/>
          </a:xfrm>
          <a:prstGeom prst="ellipse">
            <a:avLst/>
          </a:prstGeom>
          <a:solidFill>
            <a:schemeClr val="bg1">
              <a:lumMod val="65000"/>
            </a:schemeClr>
          </a:solidFill>
          <a:ln w="9525">
            <a:noFill/>
            <a:round/>
          </a:ln>
          <a:effectLst/>
        </p:spPr>
        <p:txBody>
          <a:bodyPr lIns="89431" tIns="44715" rIns="89431" bIns="44715" anchor="ctr"/>
          <a:lstStyle/>
          <a:p>
            <a:pPr algn="ctr">
              <a:lnSpc>
                <a:spcPct val="120000"/>
              </a:lnSpc>
              <a:defRPr/>
            </a:pPr>
            <a:r>
              <a:rPr lang="zh-CN" altLang="en-US" sz="1700" kern="0" dirty="0">
                <a:solidFill>
                  <a:schemeClr val="bg1"/>
                </a:solidFill>
                <a:latin typeface="微软雅黑" panose="020B0503020204020204" pitchFamily="34" charset="-122"/>
                <a:ea typeface="微软雅黑" panose="020B0503020204020204" pitchFamily="34" charset="-122"/>
              </a:rPr>
              <a:t>添加文本</a:t>
            </a:r>
          </a:p>
        </p:txBody>
      </p:sp>
      <p:sp>
        <p:nvSpPr>
          <p:cNvPr id="40" name="Oval 19"/>
          <p:cNvSpPr>
            <a:spLocks noChangeArrowheads="1"/>
          </p:cNvSpPr>
          <p:nvPr/>
        </p:nvSpPr>
        <p:spPr bwMode="auto">
          <a:xfrm>
            <a:off x="7896981" y="4943710"/>
            <a:ext cx="900000" cy="900000"/>
          </a:xfrm>
          <a:prstGeom prst="ellipse">
            <a:avLst/>
          </a:prstGeom>
          <a:solidFill>
            <a:schemeClr val="bg1">
              <a:lumMod val="65000"/>
            </a:schemeClr>
          </a:solidFill>
          <a:ln w="9525">
            <a:noFill/>
            <a:round/>
          </a:ln>
          <a:effectLst/>
        </p:spPr>
        <p:txBody>
          <a:bodyPr lIns="89431" tIns="44715" rIns="89431" bIns="44715" anchor="ctr"/>
          <a:lstStyle/>
          <a:p>
            <a:pPr algn="ctr">
              <a:lnSpc>
                <a:spcPct val="120000"/>
              </a:lnSpc>
              <a:defRPr/>
            </a:pPr>
            <a:r>
              <a:rPr lang="zh-CN" altLang="en-US" sz="1700" kern="0" dirty="0">
                <a:solidFill>
                  <a:schemeClr val="bg1"/>
                </a:solidFill>
                <a:latin typeface="微软雅黑" panose="020B0503020204020204" pitchFamily="34" charset="-122"/>
                <a:ea typeface="微软雅黑" panose="020B0503020204020204" pitchFamily="34" charset="-122"/>
              </a:rPr>
              <a:t>添加文本</a:t>
            </a:r>
          </a:p>
        </p:txBody>
      </p:sp>
      <p:sp>
        <p:nvSpPr>
          <p:cNvPr id="41" name="Oval 19"/>
          <p:cNvSpPr>
            <a:spLocks noChangeArrowheads="1"/>
          </p:cNvSpPr>
          <p:nvPr/>
        </p:nvSpPr>
        <p:spPr bwMode="auto">
          <a:xfrm>
            <a:off x="3073434" y="3820002"/>
            <a:ext cx="900000" cy="900000"/>
          </a:xfrm>
          <a:prstGeom prst="ellipse">
            <a:avLst/>
          </a:prstGeom>
          <a:solidFill>
            <a:schemeClr val="bg1">
              <a:lumMod val="65000"/>
            </a:schemeClr>
          </a:solidFill>
          <a:ln w="9525">
            <a:noFill/>
            <a:round/>
          </a:ln>
          <a:effectLst/>
        </p:spPr>
        <p:txBody>
          <a:bodyPr lIns="89431" tIns="44715" rIns="89431" bIns="44715" anchor="ctr"/>
          <a:lstStyle/>
          <a:p>
            <a:pPr algn="ctr">
              <a:lnSpc>
                <a:spcPct val="120000"/>
              </a:lnSpc>
              <a:defRPr/>
            </a:pPr>
            <a:r>
              <a:rPr lang="zh-CN" altLang="en-US" sz="1700" kern="0" dirty="0">
                <a:solidFill>
                  <a:sysClr val="window" lastClr="FFFFFF"/>
                </a:solidFill>
                <a:latin typeface="微软雅黑" panose="020B0503020204020204" pitchFamily="34" charset="-122"/>
                <a:ea typeface="微软雅黑" panose="020B0503020204020204" pitchFamily="34" charset="-122"/>
              </a:rPr>
              <a:t>添加文本</a:t>
            </a:r>
          </a:p>
        </p:txBody>
      </p:sp>
      <p:sp>
        <p:nvSpPr>
          <p:cNvPr id="42" name="Oval 19"/>
          <p:cNvSpPr>
            <a:spLocks noChangeArrowheads="1"/>
          </p:cNvSpPr>
          <p:nvPr/>
        </p:nvSpPr>
        <p:spPr bwMode="auto">
          <a:xfrm>
            <a:off x="3470411" y="4969014"/>
            <a:ext cx="900000" cy="900000"/>
          </a:xfrm>
          <a:prstGeom prst="ellipse">
            <a:avLst/>
          </a:prstGeom>
          <a:solidFill>
            <a:schemeClr val="bg1">
              <a:lumMod val="65000"/>
            </a:schemeClr>
          </a:solidFill>
          <a:ln w="9525">
            <a:noFill/>
            <a:round/>
          </a:ln>
          <a:effectLst/>
        </p:spPr>
        <p:txBody>
          <a:bodyPr lIns="89431" tIns="44715" rIns="89431" bIns="44715" anchor="ctr"/>
          <a:lstStyle/>
          <a:p>
            <a:pPr algn="ctr">
              <a:lnSpc>
                <a:spcPct val="120000"/>
              </a:lnSpc>
              <a:defRPr/>
            </a:pPr>
            <a:r>
              <a:rPr lang="zh-CN" altLang="en-US" sz="1700" kern="0" dirty="0">
                <a:solidFill>
                  <a:sysClr val="window" lastClr="FFFFFF"/>
                </a:solidFill>
                <a:latin typeface="微软雅黑" panose="020B0503020204020204" pitchFamily="34" charset="-122"/>
                <a:ea typeface="微软雅黑" panose="020B0503020204020204" pitchFamily="34" charset="-122"/>
              </a:rPr>
              <a:t>添加文本</a:t>
            </a:r>
          </a:p>
        </p:txBody>
      </p:sp>
      <p:sp>
        <p:nvSpPr>
          <p:cNvPr id="43" name="TextBox 22"/>
          <p:cNvSpPr txBox="1"/>
          <p:nvPr/>
        </p:nvSpPr>
        <p:spPr>
          <a:xfrm>
            <a:off x="1678511" y="2758284"/>
            <a:ext cx="2124409" cy="336525"/>
          </a:xfrm>
          <a:prstGeom prst="rect">
            <a:avLst/>
          </a:prstGeom>
          <a:noFill/>
        </p:spPr>
        <p:txBody>
          <a:bodyPr wrap="square" lIns="89431" tIns="44715" rIns="89431" bIns="44715"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简单不等于容易</a:t>
            </a:r>
          </a:p>
        </p:txBody>
      </p:sp>
      <p:sp>
        <p:nvSpPr>
          <p:cNvPr id="44" name="TextBox 23"/>
          <p:cNvSpPr txBox="1"/>
          <p:nvPr/>
        </p:nvSpPr>
        <p:spPr>
          <a:xfrm>
            <a:off x="9012958" y="2758284"/>
            <a:ext cx="1707623" cy="582746"/>
          </a:xfrm>
          <a:prstGeom prst="rect">
            <a:avLst/>
          </a:prstGeom>
          <a:noFill/>
        </p:spPr>
        <p:txBody>
          <a:bodyPr wrap="square" lIns="89431" tIns="44715" rIns="89431" bIns="44715"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不要相信“布置等于完成”</a:t>
            </a:r>
          </a:p>
        </p:txBody>
      </p:sp>
      <p:sp>
        <p:nvSpPr>
          <p:cNvPr id="45" name="TextBox 24"/>
          <p:cNvSpPr txBox="1"/>
          <p:nvPr/>
        </p:nvSpPr>
        <p:spPr>
          <a:xfrm>
            <a:off x="1187668" y="3884051"/>
            <a:ext cx="1983410" cy="828967"/>
          </a:xfrm>
          <a:prstGeom prst="rect">
            <a:avLst/>
          </a:prstGeom>
          <a:noFill/>
        </p:spPr>
        <p:txBody>
          <a:bodyPr wrap="square" lIns="89431" tIns="44715" rIns="89431" bIns="44715"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把简单的招式</a:t>
            </a:r>
          </a:p>
          <a:p>
            <a:pPr algn="ctr"/>
            <a:r>
              <a:rPr lang="zh-CN" altLang="en-US" sz="16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练到极致就是“绝招”</a:t>
            </a:r>
          </a:p>
        </p:txBody>
      </p:sp>
      <p:sp>
        <p:nvSpPr>
          <p:cNvPr id="46" name="TextBox 25"/>
          <p:cNvSpPr txBox="1"/>
          <p:nvPr/>
        </p:nvSpPr>
        <p:spPr>
          <a:xfrm>
            <a:off x="9432247" y="3884051"/>
            <a:ext cx="1572085" cy="582746"/>
          </a:xfrm>
          <a:prstGeom prst="rect">
            <a:avLst/>
          </a:prstGeom>
          <a:noFill/>
        </p:spPr>
        <p:txBody>
          <a:bodyPr wrap="square" lIns="89431" tIns="44715" rIns="89431" bIns="44715"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做事不贪大，做人不计小。</a:t>
            </a:r>
          </a:p>
        </p:txBody>
      </p:sp>
      <p:sp>
        <p:nvSpPr>
          <p:cNvPr id="47" name="TextBox 26"/>
          <p:cNvSpPr txBox="1"/>
          <p:nvPr/>
        </p:nvSpPr>
        <p:spPr>
          <a:xfrm>
            <a:off x="9117242" y="5131872"/>
            <a:ext cx="1707622" cy="828967"/>
          </a:xfrm>
          <a:prstGeom prst="rect">
            <a:avLst/>
          </a:prstGeom>
          <a:noFill/>
        </p:spPr>
        <p:txBody>
          <a:bodyPr wrap="square" lIns="89431" tIns="44715" rIns="89431" bIns="44715"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每天改变一点点，</a:t>
            </a:r>
          </a:p>
          <a:p>
            <a:pPr algn="ctr"/>
            <a:r>
              <a:rPr lang="zh-CN" altLang="en-US" sz="16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个人素养每天提高一大步</a:t>
            </a:r>
          </a:p>
        </p:txBody>
      </p:sp>
      <p:sp>
        <p:nvSpPr>
          <p:cNvPr id="48" name="TextBox 27"/>
          <p:cNvSpPr txBox="1"/>
          <p:nvPr/>
        </p:nvSpPr>
        <p:spPr>
          <a:xfrm>
            <a:off x="1367136" y="5131872"/>
            <a:ext cx="2095657" cy="828967"/>
          </a:xfrm>
          <a:prstGeom prst="rect">
            <a:avLst/>
          </a:prstGeom>
          <a:noFill/>
        </p:spPr>
        <p:txBody>
          <a:bodyPr wrap="square" lIns="89431" tIns="44715" rIns="89431" bIns="44715"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每人改变一点点，</a:t>
            </a:r>
          </a:p>
          <a:p>
            <a:pPr algn="ctr"/>
            <a:r>
              <a:rPr lang="zh-CN" altLang="en-US" sz="16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全民族素质就提高一大步。</a:t>
            </a:r>
          </a:p>
        </p:txBody>
      </p:sp>
      <p:sp>
        <p:nvSpPr>
          <p:cNvPr id="49" name="文本框 48"/>
          <p:cNvSpPr txBox="1">
            <a:spLocks noChangeArrowheads="1"/>
          </p:cNvSpPr>
          <p:nvPr/>
        </p:nvSpPr>
        <p:spPr bwMode="auto">
          <a:xfrm>
            <a:off x="4175727" y="515455"/>
            <a:ext cx="38405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200" dirty="0">
                <a:solidFill>
                  <a:schemeClr val="bg1"/>
                </a:solidFill>
                <a:latin typeface="微软雅黑" panose="020B0503020204020204" pitchFamily="34" charset="-122"/>
                <a:ea typeface="微软雅黑" panose="020B0503020204020204" pitchFamily="34" charset="-122"/>
              </a:rPr>
              <a:t>小事成就大事 细节成就完美 </a:t>
            </a:r>
          </a:p>
        </p:txBody>
      </p:sp>
      <p:grpSp>
        <p:nvGrpSpPr>
          <p:cNvPr id="50" name="组合 49"/>
          <p:cNvGrpSpPr/>
          <p:nvPr/>
        </p:nvGrpSpPr>
        <p:grpSpPr>
          <a:xfrm>
            <a:off x="5712442" y="0"/>
            <a:ext cx="730990" cy="436632"/>
            <a:chOff x="5712442" y="0"/>
            <a:chExt cx="730990" cy="436632"/>
          </a:xfrm>
        </p:grpSpPr>
        <p:sp>
          <p:nvSpPr>
            <p:cNvPr id="51" name="流程图: 离页连接符 50"/>
            <p:cNvSpPr/>
            <p:nvPr/>
          </p:nvSpPr>
          <p:spPr>
            <a:xfrm>
              <a:off x="5712442" y="0"/>
              <a:ext cx="641131" cy="430887"/>
            </a:xfrm>
            <a:prstGeom prst="flowChartOffpageConnector">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文本框 51"/>
            <p:cNvSpPr txBox="1">
              <a:spLocks noChangeArrowheads="1"/>
            </p:cNvSpPr>
            <p:nvPr/>
          </p:nvSpPr>
          <p:spPr bwMode="auto">
            <a:xfrm>
              <a:off x="5764822" y="5745"/>
              <a:ext cx="6786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200" dirty="0">
                  <a:solidFill>
                    <a:schemeClr val="bg1"/>
                  </a:solidFill>
                  <a:latin typeface="微软雅黑" panose="020B0503020204020204" pitchFamily="34" charset="-122"/>
                  <a:ea typeface="微软雅黑" panose="020B0503020204020204" pitchFamily="34" charset="-122"/>
                </a:rPr>
                <a:t>01</a:t>
              </a:r>
              <a:endParaRPr lang="zh-CN" altLang="en-US" sz="22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p:tgtEl>
                                          <p:spTgt spid="49"/>
                                        </p:tgtEl>
                                        <p:attrNameLst>
                                          <p:attrName>ppt_y</p:attrName>
                                        </p:attrNameLst>
                                      </p:cBhvr>
                                      <p:tavLst>
                                        <p:tav tm="0">
                                          <p:val>
                                            <p:strVal val="#ppt_y-#ppt_h*1.125000"/>
                                          </p:val>
                                        </p:tav>
                                        <p:tav tm="100000">
                                          <p:val>
                                            <p:strVal val="#ppt_y"/>
                                          </p:val>
                                        </p:tav>
                                      </p:tavLst>
                                    </p:anim>
                                    <p:animEffect transition="in" filter="wipe(down)">
                                      <p:cBhvr>
                                        <p:cTn id="8" dur="500"/>
                                        <p:tgtEl>
                                          <p:spTgt spid="49"/>
                                        </p:tgtEl>
                                      </p:cBhvr>
                                    </p:animEffect>
                                  </p:childTnLst>
                                </p:cTn>
                              </p:par>
                            </p:childTnLst>
                          </p:cTn>
                        </p:par>
                        <p:par>
                          <p:cTn id="9" fill="hold">
                            <p:stCondLst>
                              <p:cond delay="500"/>
                            </p:stCondLst>
                            <p:childTnLst>
                              <p:par>
                                <p:cTn id="10" presetID="50" presetClass="entr" presetSubtype="0" decel="10000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750" fill="hold"/>
                                        <p:tgtEl>
                                          <p:spTgt spid="2"/>
                                        </p:tgtEl>
                                        <p:attrNameLst>
                                          <p:attrName>ppt_w</p:attrName>
                                        </p:attrNameLst>
                                      </p:cBhvr>
                                      <p:tavLst>
                                        <p:tav tm="0">
                                          <p:val>
                                            <p:strVal val="#ppt_w+.3"/>
                                          </p:val>
                                        </p:tav>
                                        <p:tav tm="100000">
                                          <p:val>
                                            <p:strVal val="#ppt_w"/>
                                          </p:val>
                                        </p:tav>
                                      </p:tavLst>
                                    </p:anim>
                                    <p:anim calcmode="lin" valueType="num">
                                      <p:cBhvr>
                                        <p:cTn id="13" dur="750" fill="hold"/>
                                        <p:tgtEl>
                                          <p:spTgt spid="2"/>
                                        </p:tgtEl>
                                        <p:attrNameLst>
                                          <p:attrName>ppt_h</p:attrName>
                                        </p:attrNameLst>
                                      </p:cBhvr>
                                      <p:tavLst>
                                        <p:tav tm="0">
                                          <p:val>
                                            <p:strVal val="#ppt_h"/>
                                          </p:val>
                                        </p:tav>
                                        <p:tav tm="100000">
                                          <p:val>
                                            <p:strVal val="#ppt_h"/>
                                          </p:val>
                                        </p:tav>
                                      </p:tavLst>
                                    </p:anim>
                                    <p:animEffect transition="in" filter="fade">
                                      <p:cBhvr>
                                        <p:cTn id="14" dur="750"/>
                                        <p:tgtEl>
                                          <p:spTgt spid="2"/>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p:cTn id="18" dur="750" fill="hold"/>
                                        <p:tgtEl>
                                          <p:spTgt spid="34"/>
                                        </p:tgtEl>
                                        <p:attrNameLst>
                                          <p:attrName>ppt_w</p:attrName>
                                        </p:attrNameLst>
                                      </p:cBhvr>
                                      <p:tavLst>
                                        <p:tav tm="0">
                                          <p:val>
                                            <p:fltVal val="0"/>
                                          </p:val>
                                        </p:tav>
                                        <p:tav tm="100000">
                                          <p:val>
                                            <p:strVal val="#ppt_w"/>
                                          </p:val>
                                        </p:tav>
                                      </p:tavLst>
                                    </p:anim>
                                    <p:anim calcmode="lin" valueType="num">
                                      <p:cBhvr>
                                        <p:cTn id="19" dur="750" fill="hold"/>
                                        <p:tgtEl>
                                          <p:spTgt spid="34"/>
                                        </p:tgtEl>
                                        <p:attrNameLst>
                                          <p:attrName>ppt_h</p:attrName>
                                        </p:attrNameLst>
                                      </p:cBhvr>
                                      <p:tavLst>
                                        <p:tav tm="0">
                                          <p:val>
                                            <p:fltVal val="0"/>
                                          </p:val>
                                        </p:tav>
                                        <p:tav tm="100000">
                                          <p:val>
                                            <p:strVal val="#ppt_h"/>
                                          </p:val>
                                        </p:tav>
                                      </p:tavLst>
                                    </p:anim>
                                    <p:animEffect transition="in" filter="fade">
                                      <p:cBhvr>
                                        <p:cTn id="20" dur="750"/>
                                        <p:tgtEl>
                                          <p:spTgt spid="34"/>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par>
                                <p:cTn id="24" presetID="22" presetClass="entr" presetSubtype="2" fill="hold" grpId="0" nodeType="withEffect">
                                  <p:stCondLst>
                                    <p:cond delay="500"/>
                                  </p:stCondLst>
                                  <p:childTnLst>
                                    <p:set>
                                      <p:cBhvr>
                                        <p:cTn id="25" dur="1" fill="hold">
                                          <p:stCondLst>
                                            <p:cond delay="0"/>
                                          </p:stCondLst>
                                        </p:cTn>
                                        <p:tgtEl>
                                          <p:spTgt spid="23"/>
                                        </p:tgtEl>
                                        <p:attrNameLst>
                                          <p:attrName>style.visibility</p:attrName>
                                        </p:attrNameLst>
                                      </p:cBhvr>
                                      <p:to>
                                        <p:strVal val="visible"/>
                                      </p:to>
                                    </p:set>
                                    <p:animEffect transition="in" filter="wipe(right)">
                                      <p:cBhvr>
                                        <p:cTn id="26" dur="750"/>
                                        <p:tgtEl>
                                          <p:spTgt spid="23"/>
                                        </p:tgtEl>
                                      </p:cBhvr>
                                    </p:animEffect>
                                  </p:childTnLst>
                                </p:cTn>
                              </p:par>
                            </p:childTnLst>
                          </p:cTn>
                        </p:par>
                        <p:par>
                          <p:cTn id="27" fill="hold">
                            <p:stCondLst>
                              <p:cond delay="2500"/>
                            </p:stCondLst>
                            <p:childTnLst>
                              <p:par>
                                <p:cTn id="28" presetID="1" presetClass="entr" presetSubtype="0"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childTnLst>
                                </p:cTn>
                              </p:par>
                            </p:childTnLst>
                          </p:cTn>
                        </p:par>
                        <p:par>
                          <p:cTn id="30" fill="hold">
                            <p:stCondLst>
                              <p:cond delay="2500"/>
                            </p:stCondLst>
                            <p:childTnLst>
                              <p:par>
                                <p:cTn id="31" presetID="1" presetClass="entr" presetSubtype="0" fill="hold" grpId="0" nodeType="after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par>
                          <p:cTn id="33" fill="hold">
                            <p:stCondLst>
                              <p:cond delay="2500"/>
                            </p:stCondLst>
                            <p:childTnLst>
                              <p:par>
                                <p:cTn id="34" presetID="1" presetClass="entr" presetSubtype="0"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childTnLst>
                                </p:cTn>
                              </p:par>
                            </p:childTnLst>
                          </p:cTn>
                        </p:par>
                        <p:par>
                          <p:cTn id="36" fill="hold">
                            <p:stCondLst>
                              <p:cond delay="2500"/>
                            </p:stCondLst>
                            <p:childTnLst>
                              <p:par>
                                <p:cTn id="37" presetID="1" presetClass="entr" presetSubtype="0"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par>
                          <p:cTn id="39" fill="hold">
                            <p:stCondLst>
                              <p:cond delay="2500"/>
                            </p:stCondLst>
                            <p:childTnLst>
                              <p:par>
                                <p:cTn id="40" presetID="1" presetClass="entr" presetSubtype="0" fill="hold" grpId="0" nodeType="afterEffect">
                                  <p:stCondLst>
                                    <p:cond delay="0"/>
                                  </p:stCondLst>
                                  <p:childTnLst>
                                    <p:set>
                                      <p:cBhvr>
                                        <p:cTn id="41" dur="1" fill="hold">
                                          <p:stCondLst>
                                            <p:cond delay="0"/>
                                          </p:stCondLst>
                                        </p:cTn>
                                        <p:tgtEl>
                                          <p:spTgt spid="39"/>
                                        </p:tgtEl>
                                        <p:attrNameLst>
                                          <p:attrName>style.visibility</p:attrName>
                                        </p:attrNameLst>
                                      </p:cBhvr>
                                      <p:to>
                                        <p:strVal val="visible"/>
                                      </p:to>
                                    </p:set>
                                  </p:childTnLst>
                                </p:cTn>
                              </p:par>
                            </p:childTnLst>
                          </p:cTn>
                        </p:par>
                        <p:par>
                          <p:cTn id="42" fill="hold">
                            <p:stCondLst>
                              <p:cond delay="2500"/>
                            </p:stCondLst>
                            <p:childTnLst>
                              <p:par>
                                <p:cTn id="43" presetID="1"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56" presetClass="path" presetSubtype="0" accel="50000" decel="50000" fill="hold" grpId="1" nodeType="withEffect">
                                  <p:stCondLst>
                                    <p:cond delay="0"/>
                                  </p:stCondLst>
                                  <p:childTnLst>
                                    <p:animMotion origin="layout" path="M 6.25E-7 3.7037E-7 L 0.17539 0.16134 " pathEditMode="relative" rAng="0" ptsTypes="AA">
                                      <p:cBhvr>
                                        <p:cTn id="46" dur="1500" spd="-100000" fill="hold"/>
                                        <p:tgtEl>
                                          <p:spTgt spid="37"/>
                                        </p:tgtEl>
                                        <p:attrNameLst>
                                          <p:attrName>ppt_x</p:attrName>
                                          <p:attrName>ppt_y</p:attrName>
                                        </p:attrNameLst>
                                      </p:cBhvr>
                                      <p:rCtr x="8763" y="8056"/>
                                    </p:animMotion>
                                  </p:childTnLst>
                                </p:cTn>
                              </p:par>
                              <p:par>
                                <p:cTn id="47" presetID="56" presetClass="path" presetSubtype="0" accel="50000" decel="50000" fill="hold" grpId="1" nodeType="withEffect">
                                  <p:stCondLst>
                                    <p:cond delay="0"/>
                                  </p:stCondLst>
                                  <p:childTnLst>
                                    <p:animMotion origin="layout" path="M -2.29167E-6 -3.7037E-6 L 0.21107 0.00996 " pathEditMode="relative" rAng="0" ptsTypes="AA">
                                      <p:cBhvr>
                                        <p:cTn id="48" dur="1500" spd="-100000" fill="hold"/>
                                        <p:tgtEl>
                                          <p:spTgt spid="41"/>
                                        </p:tgtEl>
                                        <p:attrNameLst>
                                          <p:attrName>ppt_x</p:attrName>
                                          <p:attrName>ppt_y</p:attrName>
                                        </p:attrNameLst>
                                      </p:cBhvr>
                                      <p:rCtr x="10547" y="486"/>
                                    </p:animMotion>
                                  </p:childTnLst>
                                </p:cTn>
                              </p:par>
                              <p:par>
                                <p:cTn id="49" presetID="56" presetClass="path" presetSubtype="0" accel="50000" decel="50000" fill="hold" grpId="1" nodeType="withEffect">
                                  <p:stCondLst>
                                    <p:cond delay="0"/>
                                  </p:stCondLst>
                                  <p:childTnLst>
                                    <p:animMotion origin="layout" path="M -4.375E-6 3.7037E-6 L 0.17852 -0.15764 " pathEditMode="relative" rAng="0" ptsTypes="AA">
                                      <p:cBhvr>
                                        <p:cTn id="50" dur="1500" spd="-100000" fill="hold"/>
                                        <p:tgtEl>
                                          <p:spTgt spid="42"/>
                                        </p:tgtEl>
                                        <p:attrNameLst>
                                          <p:attrName>ppt_x</p:attrName>
                                          <p:attrName>ppt_y</p:attrName>
                                        </p:attrNameLst>
                                      </p:cBhvr>
                                      <p:rCtr x="8919" y="-7894"/>
                                    </p:animMotion>
                                  </p:childTnLst>
                                </p:cTn>
                              </p:par>
                              <p:par>
                                <p:cTn id="51" presetID="56" presetClass="path" presetSubtype="0" accel="50000" decel="50000" fill="hold" grpId="1" nodeType="withEffect">
                                  <p:stCondLst>
                                    <p:cond delay="0"/>
                                  </p:stCondLst>
                                  <p:childTnLst>
                                    <p:animMotion origin="layout" path="M 1.04167E-6 -4.81481E-6 L -0.1806 0.17338 " pathEditMode="relative" rAng="0" ptsTypes="AA">
                                      <p:cBhvr>
                                        <p:cTn id="52" dur="1500" spd="-100000" fill="hold"/>
                                        <p:tgtEl>
                                          <p:spTgt spid="38"/>
                                        </p:tgtEl>
                                        <p:attrNameLst>
                                          <p:attrName>ppt_x</p:attrName>
                                          <p:attrName>ppt_y</p:attrName>
                                        </p:attrNameLst>
                                      </p:cBhvr>
                                      <p:rCtr x="-9036" y="8657"/>
                                    </p:animMotion>
                                  </p:childTnLst>
                                </p:cTn>
                              </p:par>
                              <p:par>
                                <p:cTn id="53" presetID="56" presetClass="path" presetSubtype="0" accel="50000" decel="50000" fill="hold" grpId="1" nodeType="withEffect">
                                  <p:stCondLst>
                                    <p:cond delay="0"/>
                                  </p:stCondLst>
                                  <p:childTnLst>
                                    <p:animMotion origin="layout" path="M 3.125E-6 3.7037E-7 L -0.2168 -0.00347 " pathEditMode="relative" rAng="0" ptsTypes="AA">
                                      <p:cBhvr>
                                        <p:cTn id="54" dur="1500" spd="-100000" fill="hold"/>
                                        <p:tgtEl>
                                          <p:spTgt spid="39"/>
                                        </p:tgtEl>
                                        <p:attrNameLst>
                                          <p:attrName>ppt_x</p:attrName>
                                          <p:attrName>ppt_y</p:attrName>
                                        </p:attrNameLst>
                                      </p:cBhvr>
                                      <p:rCtr x="-10846" y="-185"/>
                                    </p:animMotion>
                                  </p:childTnLst>
                                </p:cTn>
                              </p:par>
                              <p:par>
                                <p:cTn id="55" presetID="56" presetClass="path" presetSubtype="0" accel="50000" decel="50000" fill="hold" grpId="1" nodeType="withEffect">
                                  <p:stCondLst>
                                    <p:cond delay="0"/>
                                  </p:stCondLst>
                                  <p:childTnLst>
                                    <p:animMotion origin="layout" path="M 4.79167E-6 -2.59259E-6 L -0.19519 -0.16643 " pathEditMode="relative" rAng="0" ptsTypes="AA">
                                      <p:cBhvr>
                                        <p:cTn id="56" dur="1500" spd="-100000" fill="hold"/>
                                        <p:tgtEl>
                                          <p:spTgt spid="40"/>
                                        </p:tgtEl>
                                        <p:attrNameLst>
                                          <p:attrName>ppt_x</p:attrName>
                                          <p:attrName>ppt_y</p:attrName>
                                        </p:attrNameLst>
                                      </p:cBhvr>
                                      <p:rCtr x="-9766" y="-8333"/>
                                    </p:animMotion>
                                  </p:childTnLst>
                                </p:cTn>
                              </p:par>
                            </p:childTnLst>
                          </p:cTn>
                        </p:par>
                        <p:par>
                          <p:cTn id="57" fill="hold">
                            <p:stCondLst>
                              <p:cond delay="2500"/>
                            </p:stCondLst>
                            <p:childTnLst>
                              <p:par>
                                <p:cTn id="58" presetID="9" presetClass="entr" presetSubtype="0" fill="hold" grpId="0" nodeType="after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dissolve">
                                      <p:cBhvr>
                                        <p:cTn id="60" dur="500"/>
                                        <p:tgtEl>
                                          <p:spTgt spid="43"/>
                                        </p:tgtEl>
                                      </p:cBhvr>
                                    </p:animEffect>
                                  </p:childTnLst>
                                </p:cTn>
                              </p:par>
                            </p:childTnLst>
                          </p:cTn>
                        </p:par>
                        <p:par>
                          <p:cTn id="61" fill="hold">
                            <p:stCondLst>
                              <p:cond delay="3000"/>
                            </p:stCondLst>
                            <p:childTnLst>
                              <p:par>
                                <p:cTn id="62" presetID="9"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dissolve">
                                      <p:cBhvr>
                                        <p:cTn id="64" dur="500"/>
                                        <p:tgtEl>
                                          <p:spTgt spid="45"/>
                                        </p:tgtEl>
                                      </p:cBhvr>
                                    </p:animEffect>
                                  </p:childTnLst>
                                </p:cTn>
                              </p:par>
                            </p:childTnLst>
                          </p:cTn>
                        </p:par>
                        <p:par>
                          <p:cTn id="65" fill="hold">
                            <p:stCondLst>
                              <p:cond delay="3500"/>
                            </p:stCondLst>
                            <p:childTnLst>
                              <p:par>
                                <p:cTn id="66" presetID="9"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dissolve">
                                      <p:cBhvr>
                                        <p:cTn id="68" dur="500"/>
                                        <p:tgtEl>
                                          <p:spTgt spid="48"/>
                                        </p:tgtEl>
                                      </p:cBhvr>
                                    </p:animEffect>
                                  </p:childTnLst>
                                </p:cTn>
                              </p:par>
                            </p:childTnLst>
                          </p:cTn>
                        </p:par>
                        <p:par>
                          <p:cTn id="69" fill="hold">
                            <p:stCondLst>
                              <p:cond delay="4000"/>
                            </p:stCondLst>
                            <p:childTnLst>
                              <p:par>
                                <p:cTn id="70" presetID="9" presetClass="entr" presetSubtype="0"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dissolve">
                                      <p:cBhvr>
                                        <p:cTn id="72" dur="500"/>
                                        <p:tgtEl>
                                          <p:spTgt spid="44"/>
                                        </p:tgtEl>
                                      </p:cBhvr>
                                    </p:animEffect>
                                  </p:childTnLst>
                                </p:cTn>
                              </p:par>
                            </p:childTnLst>
                          </p:cTn>
                        </p:par>
                        <p:par>
                          <p:cTn id="73" fill="hold">
                            <p:stCondLst>
                              <p:cond delay="4500"/>
                            </p:stCondLst>
                            <p:childTnLst>
                              <p:par>
                                <p:cTn id="74" presetID="9"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dissolve">
                                      <p:cBhvr>
                                        <p:cTn id="76" dur="500"/>
                                        <p:tgtEl>
                                          <p:spTgt spid="46"/>
                                        </p:tgtEl>
                                      </p:cBhvr>
                                    </p:animEffect>
                                  </p:childTnLst>
                                </p:cTn>
                              </p:par>
                            </p:childTnLst>
                          </p:cTn>
                        </p:par>
                        <p:par>
                          <p:cTn id="77" fill="hold">
                            <p:stCondLst>
                              <p:cond delay="5000"/>
                            </p:stCondLst>
                            <p:childTnLst>
                              <p:par>
                                <p:cTn id="78" presetID="9" presetClass="entr" presetSubtype="0"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dissolve">
                                      <p:cBhvr>
                                        <p:cTn id="8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animBg="1"/>
      <p:bldP spid="27" grpId="0"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p:bldP spid="44" grpId="0"/>
      <p:bldP spid="45" grpId="0"/>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t="12594"/>
          <a:stretch>
            <a:fillRect/>
          </a:stretch>
        </p:blipFill>
        <p:spPr>
          <a:xfrm>
            <a:off x="778388" y="2001296"/>
            <a:ext cx="10687087" cy="4037824"/>
          </a:xfrm>
          <a:custGeom>
            <a:avLst/>
            <a:gdLst>
              <a:gd name="connsiteX0" fmla="*/ 7236334 w 10687087"/>
              <a:gd name="connsiteY0" fmla="*/ 0 h 4037824"/>
              <a:gd name="connsiteX1" fmla="*/ 10687087 w 10687087"/>
              <a:gd name="connsiteY1" fmla="*/ 0 h 4037824"/>
              <a:gd name="connsiteX2" fmla="*/ 10687087 w 10687087"/>
              <a:gd name="connsiteY2" fmla="*/ 4037824 h 4037824"/>
              <a:gd name="connsiteX3" fmla="*/ 7236334 w 10687087"/>
              <a:gd name="connsiteY3" fmla="*/ 4037824 h 4037824"/>
              <a:gd name="connsiteX4" fmla="*/ 3621216 w 10687087"/>
              <a:gd name="connsiteY4" fmla="*/ 0 h 4037824"/>
              <a:gd name="connsiteX5" fmla="*/ 7072179 w 10687087"/>
              <a:gd name="connsiteY5" fmla="*/ 0 h 4037824"/>
              <a:gd name="connsiteX6" fmla="*/ 7072179 w 10687087"/>
              <a:gd name="connsiteY6" fmla="*/ 4037824 h 4037824"/>
              <a:gd name="connsiteX7" fmla="*/ 3621216 w 10687087"/>
              <a:gd name="connsiteY7" fmla="*/ 4037824 h 4037824"/>
              <a:gd name="connsiteX8" fmla="*/ 0 w 10687087"/>
              <a:gd name="connsiteY8" fmla="*/ 0 h 4037824"/>
              <a:gd name="connsiteX9" fmla="*/ 3457061 w 10687087"/>
              <a:gd name="connsiteY9" fmla="*/ 0 h 4037824"/>
              <a:gd name="connsiteX10" fmla="*/ 3457061 w 10687087"/>
              <a:gd name="connsiteY10" fmla="*/ 4037824 h 4037824"/>
              <a:gd name="connsiteX11" fmla="*/ 0 w 10687087"/>
              <a:gd name="connsiteY11" fmla="*/ 4037824 h 403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87087" h="4037824">
                <a:moveTo>
                  <a:pt x="7236334" y="0"/>
                </a:moveTo>
                <a:lnTo>
                  <a:pt x="10687087" y="0"/>
                </a:lnTo>
                <a:lnTo>
                  <a:pt x="10687087" y="4037824"/>
                </a:lnTo>
                <a:lnTo>
                  <a:pt x="7236334" y="4037824"/>
                </a:lnTo>
                <a:close/>
                <a:moveTo>
                  <a:pt x="3621216" y="0"/>
                </a:moveTo>
                <a:lnTo>
                  <a:pt x="7072179" y="0"/>
                </a:lnTo>
                <a:lnTo>
                  <a:pt x="7072179" y="4037824"/>
                </a:lnTo>
                <a:lnTo>
                  <a:pt x="3621216" y="4037824"/>
                </a:lnTo>
                <a:close/>
                <a:moveTo>
                  <a:pt x="0" y="0"/>
                </a:moveTo>
                <a:lnTo>
                  <a:pt x="3457061" y="0"/>
                </a:lnTo>
                <a:lnTo>
                  <a:pt x="3457061" y="4037824"/>
                </a:lnTo>
                <a:lnTo>
                  <a:pt x="0" y="4037824"/>
                </a:lnTo>
                <a:close/>
              </a:path>
            </a:pathLst>
          </a:custGeom>
          <a:ln w="28575">
            <a:solidFill>
              <a:schemeClr val="bg1"/>
            </a:solidFill>
          </a:ln>
        </p:spPr>
      </p:pic>
      <p:sp>
        <p:nvSpPr>
          <p:cNvPr id="16" name="文本框 15"/>
          <p:cNvSpPr txBox="1">
            <a:spLocks noChangeArrowheads="1"/>
          </p:cNvSpPr>
          <p:nvPr/>
        </p:nvSpPr>
        <p:spPr bwMode="auto">
          <a:xfrm>
            <a:off x="4175727" y="515455"/>
            <a:ext cx="38405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200" dirty="0">
                <a:solidFill>
                  <a:schemeClr val="bg1"/>
                </a:solidFill>
                <a:latin typeface="微软雅黑" panose="020B0503020204020204" pitchFamily="34" charset="-122"/>
                <a:ea typeface="微软雅黑" panose="020B0503020204020204" pitchFamily="34" charset="-122"/>
              </a:rPr>
              <a:t>小事成就大事 细节成就完美 </a:t>
            </a:r>
          </a:p>
        </p:txBody>
      </p:sp>
      <p:grpSp>
        <p:nvGrpSpPr>
          <p:cNvPr id="17" name="组合 16"/>
          <p:cNvGrpSpPr/>
          <p:nvPr/>
        </p:nvGrpSpPr>
        <p:grpSpPr>
          <a:xfrm>
            <a:off x="5712442" y="0"/>
            <a:ext cx="730990" cy="436632"/>
            <a:chOff x="5712442" y="0"/>
            <a:chExt cx="730990" cy="436632"/>
          </a:xfrm>
        </p:grpSpPr>
        <p:sp>
          <p:nvSpPr>
            <p:cNvPr id="18" name="流程图: 离页连接符 17"/>
            <p:cNvSpPr/>
            <p:nvPr/>
          </p:nvSpPr>
          <p:spPr>
            <a:xfrm>
              <a:off x="5712442" y="0"/>
              <a:ext cx="641131" cy="430887"/>
            </a:xfrm>
            <a:prstGeom prst="flowChartOffpageConnector">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a:spLocks noChangeArrowheads="1"/>
            </p:cNvSpPr>
            <p:nvPr/>
          </p:nvSpPr>
          <p:spPr bwMode="auto">
            <a:xfrm>
              <a:off x="5764822" y="5745"/>
              <a:ext cx="6786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200" dirty="0">
                  <a:solidFill>
                    <a:schemeClr val="bg1"/>
                  </a:solidFill>
                  <a:latin typeface="微软雅黑" panose="020B0503020204020204" pitchFamily="34" charset="-122"/>
                  <a:ea typeface="微软雅黑" panose="020B0503020204020204" pitchFamily="34" charset="-122"/>
                </a:rPr>
                <a:t>01</a:t>
              </a:r>
              <a:endParaRPr lang="zh-CN" altLang="en-US" sz="2200" dirty="0">
                <a:solidFill>
                  <a:schemeClr val="bg1"/>
                </a:solidFill>
                <a:latin typeface="微软雅黑" panose="020B0503020204020204" pitchFamily="34" charset="-122"/>
                <a:ea typeface="微软雅黑" panose="020B0503020204020204" pitchFamily="34" charset="-122"/>
              </a:endParaRPr>
            </a:p>
          </p:txBody>
        </p:sp>
      </p:grpSp>
      <p:sp>
        <p:nvSpPr>
          <p:cNvPr id="58" name="Oval 19"/>
          <p:cNvSpPr>
            <a:spLocks noChangeArrowheads="1"/>
          </p:cNvSpPr>
          <p:nvPr/>
        </p:nvSpPr>
        <p:spPr bwMode="auto">
          <a:xfrm>
            <a:off x="4518196" y="1174523"/>
            <a:ext cx="3171861" cy="1003465"/>
          </a:xfrm>
          <a:prstGeom prst="roundRect">
            <a:avLst/>
          </a:prstGeom>
          <a:noFill/>
          <a:ln w="3175" cap="flat" cmpd="sng" algn="ctr">
            <a:noFill/>
            <a:prstDash val="solid"/>
          </a:ln>
          <a:effectLst/>
        </p:spPr>
        <p:txBody>
          <a:bodyPr lIns="125935" rIns="125935" bIns="179907" anchor="ctr"/>
          <a:lstStyle/>
          <a:p>
            <a:pPr algn="dist">
              <a:lnSpc>
                <a:spcPct val="120000"/>
              </a:lnSpc>
            </a:pPr>
            <a:r>
              <a:rPr lang="zh-CN" altLang="en-US" sz="2000" kern="0" dirty="0">
                <a:solidFill>
                  <a:srgbClr val="FFC740"/>
                </a:solidFill>
                <a:latin typeface="微软雅黑" panose="020B0503020204020204" pitchFamily="34" charset="-122"/>
                <a:ea typeface="微软雅黑" panose="020B0503020204020204" pitchFamily="34" charset="-122"/>
              </a:rPr>
              <a:t>细节是认真的态度</a:t>
            </a:r>
          </a:p>
        </p:txBody>
      </p:sp>
      <p:grpSp>
        <p:nvGrpSpPr>
          <p:cNvPr id="2" name="组合 1"/>
          <p:cNvGrpSpPr/>
          <p:nvPr/>
        </p:nvGrpSpPr>
        <p:grpSpPr>
          <a:xfrm>
            <a:off x="827818" y="3591129"/>
            <a:ext cx="3950572" cy="2197089"/>
            <a:chOff x="827818" y="3591129"/>
            <a:chExt cx="3950572" cy="2197089"/>
          </a:xfrm>
        </p:grpSpPr>
        <p:sp>
          <p:nvSpPr>
            <p:cNvPr id="52" name="文本1"/>
            <p:cNvSpPr>
              <a:spLocks noChangeArrowheads="1"/>
            </p:cNvSpPr>
            <p:nvPr/>
          </p:nvSpPr>
          <p:spPr bwMode="gray">
            <a:xfrm>
              <a:off x="827818" y="4006643"/>
              <a:ext cx="3379441" cy="1616963"/>
            </a:xfrm>
            <a:prstGeom prst="roundRect">
              <a:avLst>
                <a:gd name="adj" fmla="val 11505"/>
              </a:avLst>
            </a:prstGeom>
            <a:solidFill>
              <a:schemeClr val="bg1">
                <a:lumMod val="85000"/>
              </a:schemeClr>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735" dirty="0">
                  <a:solidFill>
                    <a:schemeClr val="tx1">
                      <a:lumMod val="75000"/>
                      <a:lumOff val="25000"/>
                    </a:schemeClr>
                  </a:solidFill>
                  <a:latin typeface="微软雅黑" panose="020B0503020204020204" pitchFamily="34" charset="-122"/>
                  <a:ea typeface="微软雅黑" panose="020B0503020204020204" pitchFamily="34" charset="-122"/>
                  <a:sym typeface="宋体" panose="02010600030101010101" pitchFamily="2" charset="-122"/>
                </a:rPr>
                <a:t>小事成就大事，细节成就完美。</a:t>
              </a:r>
            </a:p>
          </p:txBody>
        </p:sp>
        <p:sp>
          <p:nvSpPr>
            <p:cNvPr id="53" name="标题1"/>
            <p:cNvSpPr>
              <a:spLocks noChangeArrowheads="1"/>
            </p:cNvSpPr>
            <p:nvPr/>
          </p:nvSpPr>
          <p:spPr bwMode="gray">
            <a:xfrm>
              <a:off x="2120537" y="4633219"/>
              <a:ext cx="2657853" cy="1154999"/>
            </a:xfrm>
            <a:prstGeom prst="roundRect">
              <a:avLst>
                <a:gd name="adj" fmla="val 11921"/>
              </a:avLst>
            </a:prstGeom>
            <a:noFill/>
            <a:ln w="25400" cap="flat" cmpd="sng" algn="ctr">
              <a:noFill/>
              <a:prstDash val="solid"/>
            </a:ln>
            <a:effectLst/>
            <a:scene3d>
              <a:camera prst="orthographicFront">
                <a:rot lat="0" lon="0" rev="0"/>
              </a:camera>
              <a:lightRig rig="contrasting" dir="t">
                <a:rot lat="0" lon="0" rev="7800000"/>
              </a:lightRig>
            </a:scene3d>
            <a:sp3d/>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戴伟</a:t>
              </a: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帕卡德</a:t>
              </a:r>
            </a:p>
          </p:txBody>
        </p:sp>
        <p:grpSp>
          <p:nvGrpSpPr>
            <p:cNvPr id="20" name="组合 19"/>
            <p:cNvGrpSpPr/>
            <p:nvPr/>
          </p:nvGrpSpPr>
          <p:grpSpPr>
            <a:xfrm>
              <a:off x="2120537" y="3591129"/>
              <a:ext cx="720000" cy="720000"/>
              <a:chOff x="2120537" y="3591129"/>
              <a:chExt cx="720000" cy="720000"/>
            </a:xfrm>
          </p:grpSpPr>
          <p:sp>
            <p:nvSpPr>
              <p:cNvPr id="13" name="椭圆 12"/>
              <p:cNvSpPr/>
              <p:nvPr/>
            </p:nvSpPr>
            <p:spPr>
              <a:xfrm>
                <a:off x="2120537" y="3591129"/>
                <a:ext cx="720000" cy="720000"/>
              </a:xfrm>
              <a:prstGeom prst="ellipse">
                <a:avLst/>
              </a:prstGeom>
              <a:solidFill>
                <a:srgbClr val="375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businessmen_48014"/>
              <p:cNvSpPr>
                <a:spLocks noChangeAspect="1"/>
              </p:cNvSpPr>
              <p:nvPr/>
            </p:nvSpPr>
            <p:spPr bwMode="auto">
              <a:xfrm>
                <a:off x="2214820" y="3707130"/>
                <a:ext cx="492129" cy="504000"/>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solidFill>
                <a:schemeClr val="bg1"/>
              </a:solidFill>
              <a:ln>
                <a:noFill/>
              </a:ln>
            </p:spPr>
            <p:txBody>
              <a:bodyPr/>
              <a:lstStyle/>
              <a:p>
                <a:endParaRPr lang="zh-CN" altLang="en-US"/>
              </a:p>
            </p:txBody>
          </p:sp>
        </p:grpSp>
      </p:grpSp>
      <p:grpSp>
        <p:nvGrpSpPr>
          <p:cNvPr id="3" name="组合 2"/>
          <p:cNvGrpSpPr/>
          <p:nvPr/>
        </p:nvGrpSpPr>
        <p:grpSpPr>
          <a:xfrm>
            <a:off x="4432212" y="3591129"/>
            <a:ext cx="3562469" cy="2219011"/>
            <a:chOff x="4432212" y="3591129"/>
            <a:chExt cx="3562469" cy="2219011"/>
          </a:xfrm>
        </p:grpSpPr>
        <p:sp>
          <p:nvSpPr>
            <p:cNvPr id="54" name="文本2"/>
            <p:cNvSpPr>
              <a:spLocks noChangeArrowheads="1"/>
            </p:cNvSpPr>
            <p:nvPr/>
          </p:nvSpPr>
          <p:spPr bwMode="gray">
            <a:xfrm>
              <a:off x="4432212" y="4006643"/>
              <a:ext cx="3379441" cy="1616963"/>
            </a:xfrm>
            <a:prstGeom prst="roundRect">
              <a:avLst>
                <a:gd name="adj" fmla="val 11505"/>
              </a:avLst>
            </a:prstGeom>
            <a:solidFill>
              <a:schemeClr val="bg1">
                <a:lumMod val="85000"/>
              </a:schemeClr>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735" dirty="0">
                  <a:solidFill>
                    <a:schemeClr val="tx1">
                      <a:lumMod val="75000"/>
                      <a:lumOff val="25000"/>
                    </a:schemeClr>
                  </a:solidFill>
                  <a:latin typeface="微软雅黑" panose="020B0503020204020204" pitchFamily="34" charset="-122"/>
                  <a:ea typeface="微软雅黑" panose="020B0503020204020204" pitchFamily="34" charset="-122"/>
                  <a:sym typeface="宋体" panose="02010600030101010101" pitchFamily="2" charset="-122"/>
                </a:rPr>
                <a:t>“成功是细节之子。” </a:t>
              </a:r>
            </a:p>
          </p:txBody>
        </p:sp>
        <p:sp>
          <p:nvSpPr>
            <p:cNvPr id="55" name="标题2"/>
            <p:cNvSpPr>
              <a:spLocks noChangeArrowheads="1"/>
            </p:cNvSpPr>
            <p:nvPr/>
          </p:nvSpPr>
          <p:spPr bwMode="gray">
            <a:xfrm>
              <a:off x="5349522" y="4655141"/>
              <a:ext cx="2645159" cy="1154999"/>
            </a:xfrm>
            <a:prstGeom prst="roundRect">
              <a:avLst>
                <a:gd name="adj" fmla="val 11921"/>
              </a:avLst>
            </a:prstGeom>
            <a:noFill/>
            <a:ln w="25400" cap="flat" cmpd="sng" algn="ctr">
              <a:noFill/>
              <a:prstDash val="solid"/>
            </a:ln>
            <a:effectLst/>
            <a:scene3d>
              <a:camera prst="orthographicFront">
                <a:rot lat="0" lon="0" rev="0"/>
              </a:camera>
              <a:lightRig rig="contrasting" dir="t">
                <a:rot lat="0" lon="0" rev="7800000"/>
              </a:lightRig>
            </a:scene3d>
            <a:sp3d/>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哈维</a:t>
              </a: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费尔斯通</a:t>
              </a:r>
              <a:endParaRPr lang="zh-CN" altLang="zh-CN"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5789271" y="3591129"/>
              <a:ext cx="720000" cy="720000"/>
              <a:chOff x="5789271" y="3591129"/>
              <a:chExt cx="720000" cy="720000"/>
            </a:xfrm>
          </p:grpSpPr>
          <p:sp>
            <p:nvSpPr>
              <p:cNvPr id="28" name="椭圆 27"/>
              <p:cNvSpPr/>
              <p:nvPr/>
            </p:nvSpPr>
            <p:spPr>
              <a:xfrm>
                <a:off x="5789271" y="3591129"/>
                <a:ext cx="720000" cy="720000"/>
              </a:xfrm>
              <a:prstGeom prst="ellipse">
                <a:avLst/>
              </a:prstGeom>
              <a:solidFill>
                <a:srgbClr val="375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ist_231415"/>
              <p:cNvSpPr>
                <a:spLocks noChangeAspect="1"/>
              </p:cNvSpPr>
              <p:nvPr/>
            </p:nvSpPr>
            <p:spPr bwMode="auto">
              <a:xfrm>
                <a:off x="5880500" y="3708545"/>
                <a:ext cx="521703" cy="505781"/>
              </a:xfrm>
              <a:custGeom>
                <a:avLst/>
                <a:gdLst>
                  <a:gd name="connsiteX0" fmla="*/ 45080 w 608208"/>
                  <a:gd name="connsiteY0" fmla="*/ 269983 h 589645"/>
                  <a:gd name="connsiteX1" fmla="*/ 75592 w 608208"/>
                  <a:gd name="connsiteY1" fmla="*/ 300449 h 589645"/>
                  <a:gd name="connsiteX2" fmla="*/ 304113 w 608208"/>
                  <a:gd name="connsiteY2" fmla="*/ 528621 h 589645"/>
                  <a:gd name="connsiteX3" fmla="*/ 477417 w 608208"/>
                  <a:gd name="connsiteY3" fmla="*/ 448453 h 589645"/>
                  <a:gd name="connsiteX4" fmla="*/ 428099 w 608208"/>
                  <a:gd name="connsiteY4" fmla="*/ 421208 h 589645"/>
                  <a:gd name="connsiteX5" fmla="*/ 423490 w 608208"/>
                  <a:gd name="connsiteY5" fmla="*/ 412372 h 589645"/>
                  <a:gd name="connsiteX6" fmla="*/ 429850 w 608208"/>
                  <a:gd name="connsiteY6" fmla="*/ 404825 h 589645"/>
                  <a:gd name="connsiteX7" fmla="*/ 596701 w 608208"/>
                  <a:gd name="connsiteY7" fmla="*/ 355858 h 589645"/>
                  <a:gd name="connsiteX8" fmla="*/ 605551 w 608208"/>
                  <a:gd name="connsiteY8" fmla="*/ 358067 h 589645"/>
                  <a:gd name="connsiteX9" fmla="*/ 607855 w 608208"/>
                  <a:gd name="connsiteY9" fmla="*/ 366903 h 589645"/>
                  <a:gd name="connsiteX10" fmla="*/ 558814 w 608208"/>
                  <a:gd name="connsiteY10" fmla="*/ 533499 h 589645"/>
                  <a:gd name="connsiteX11" fmla="*/ 551163 w 608208"/>
                  <a:gd name="connsiteY11" fmla="*/ 539942 h 589645"/>
                  <a:gd name="connsiteX12" fmla="*/ 542405 w 608208"/>
                  <a:gd name="connsiteY12" fmla="*/ 535340 h 589645"/>
                  <a:gd name="connsiteX13" fmla="*/ 519360 w 608208"/>
                  <a:gd name="connsiteY13" fmla="*/ 493737 h 589645"/>
                  <a:gd name="connsiteX14" fmla="*/ 304113 w 608208"/>
                  <a:gd name="connsiteY14" fmla="*/ 589645 h 589645"/>
                  <a:gd name="connsiteX15" fmla="*/ 14475 w 608208"/>
                  <a:gd name="connsiteY15" fmla="*/ 300449 h 589645"/>
                  <a:gd name="connsiteX16" fmla="*/ 45080 w 608208"/>
                  <a:gd name="connsiteY16" fmla="*/ 269983 h 589645"/>
                  <a:gd name="connsiteX17" fmla="*/ 304112 w 608208"/>
                  <a:gd name="connsiteY17" fmla="*/ 193984 h 589645"/>
                  <a:gd name="connsiteX18" fmla="*/ 405127 w 608208"/>
                  <a:gd name="connsiteY18" fmla="*/ 294858 h 589645"/>
                  <a:gd name="connsiteX19" fmla="*/ 304112 w 608208"/>
                  <a:gd name="connsiteY19" fmla="*/ 395732 h 589645"/>
                  <a:gd name="connsiteX20" fmla="*/ 203097 w 608208"/>
                  <a:gd name="connsiteY20" fmla="*/ 294858 h 589645"/>
                  <a:gd name="connsiteX21" fmla="*/ 304112 w 608208"/>
                  <a:gd name="connsiteY21" fmla="*/ 193984 h 589645"/>
                  <a:gd name="connsiteX22" fmla="*/ 304109 w 608208"/>
                  <a:gd name="connsiteY22" fmla="*/ 0 h 589645"/>
                  <a:gd name="connsiteX23" fmla="*/ 593747 w 608208"/>
                  <a:gd name="connsiteY23" fmla="*/ 289259 h 589645"/>
                  <a:gd name="connsiteX24" fmla="*/ 563142 w 608208"/>
                  <a:gd name="connsiteY24" fmla="*/ 319732 h 589645"/>
                  <a:gd name="connsiteX25" fmla="*/ 532630 w 608208"/>
                  <a:gd name="connsiteY25" fmla="*/ 289259 h 589645"/>
                  <a:gd name="connsiteX26" fmla="*/ 304109 w 608208"/>
                  <a:gd name="connsiteY26" fmla="*/ 61037 h 589645"/>
                  <a:gd name="connsiteX27" fmla="*/ 130805 w 608208"/>
                  <a:gd name="connsiteY27" fmla="*/ 141223 h 589645"/>
                  <a:gd name="connsiteX28" fmla="*/ 180123 w 608208"/>
                  <a:gd name="connsiteY28" fmla="*/ 168474 h 589645"/>
                  <a:gd name="connsiteX29" fmla="*/ 184732 w 608208"/>
                  <a:gd name="connsiteY29" fmla="*/ 177312 h 589645"/>
                  <a:gd name="connsiteX30" fmla="*/ 178372 w 608208"/>
                  <a:gd name="connsiteY30" fmla="*/ 184861 h 589645"/>
                  <a:gd name="connsiteX31" fmla="*/ 11521 w 608208"/>
                  <a:gd name="connsiteY31" fmla="*/ 233838 h 589645"/>
                  <a:gd name="connsiteX32" fmla="*/ 2671 w 608208"/>
                  <a:gd name="connsiteY32" fmla="*/ 231628 h 589645"/>
                  <a:gd name="connsiteX33" fmla="*/ 367 w 608208"/>
                  <a:gd name="connsiteY33" fmla="*/ 222791 h 589645"/>
                  <a:gd name="connsiteX34" fmla="*/ 49408 w 608208"/>
                  <a:gd name="connsiteY34" fmla="*/ 56066 h 589645"/>
                  <a:gd name="connsiteX35" fmla="*/ 56967 w 608208"/>
                  <a:gd name="connsiteY35" fmla="*/ 49714 h 589645"/>
                  <a:gd name="connsiteX36" fmla="*/ 65817 w 608208"/>
                  <a:gd name="connsiteY36" fmla="*/ 54317 h 589645"/>
                  <a:gd name="connsiteX37" fmla="*/ 88862 w 608208"/>
                  <a:gd name="connsiteY37" fmla="*/ 95929 h 589645"/>
                  <a:gd name="connsiteX38" fmla="*/ 304109 w 608208"/>
                  <a:gd name="connsiteY38" fmla="*/ 0 h 589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8208" h="589645">
                    <a:moveTo>
                      <a:pt x="45080" y="269983"/>
                    </a:moveTo>
                    <a:cubicBezTo>
                      <a:pt x="61949" y="269983"/>
                      <a:pt x="75592" y="283605"/>
                      <a:pt x="75592" y="300449"/>
                    </a:cubicBezTo>
                    <a:cubicBezTo>
                      <a:pt x="75592" y="426270"/>
                      <a:pt x="178099" y="528621"/>
                      <a:pt x="304113" y="528621"/>
                    </a:cubicBezTo>
                    <a:cubicBezTo>
                      <a:pt x="371222" y="528621"/>
                      <a:pt x="434367" y="498431"/>
                      <a:pt x="477417" y="448453"/>
                    </a:cubicBezTo>
                    <a:lnTo>
                      <a:pt x="428099" y="421208"/>
                    </a:lnTo>
                    <a:cubicBezTo>
                      <a:pt x="424872" y="419459"/>
                      <a:pt x="423121" y="415962"/>
                      <a:pt x="423490" y="412372"/>
                    </a:cubicBezTo>
                    <a:cubicBezTo>
                      <a:pt x="423858" y="408874"/>
                      <a:pt x="426347" y="405837"/>
                      <a:pt x="429850" y="404825"/>
                    </a:cubicBezTo>
                    <a:lnTo>
                      <a:pt x="596701" y="355858"/>
                    </a:lnTo>
                    <a:cubicBezTo>
                      <a:pt x="599835" y="354938"/>
                      <a:pt x="603246" y="355766"/>
                      <a:pt x="605551" y="358067"/>
                    </a:cubicBezTo>
                    <a:cubicBezTo>
                      <a:pt x="607855" y="360460"/>
                      <a:pt x="608777" y="363774"/>
                      <a:pt x="607855" y="366903"/>
                    </a:cubicBezTo>
                    <a:lnTo>
                      <a:pt x="558814" y="533499"/>
                    </a:lnTo>
                    <a:cubicBezTo>
                      <a:pt x="557800" y="536997"/>
                      <a:pt x="554758" y="539482"/>
                      <a:pt x="551163" y="539942"/>
                    </a:cubicBezTo>
                    <a:cubicBezTo>
                      <a:pt x="547568" y="540310"/>
                      <a:pt x="544065" y="538470"/>
                      <a:pt x="542405" y="535340"/>
                    </a:cubicBezTo>
                    <a:lnTo>
                      <a:pt x="519360" y="493737"/>
                    </a:lnTo>
                    <a:cubicBezTo>
                      <a:pt x="464972" y="553841"/>
                      <a:pt x="386709" y="589645"/>
                      <a:pt x="304113" y="589645"/>
                    </a:cubicBezTo>
                    <a:cubicBezTo>
                      <a:pt x="144453" y="589645"/>
                      <a:pt x="14475" y="459866"/>
                      <a:pt x="14475" y="300449"/>
                    </a:cubicBezTo>
                    <a:cubicBezTo>
                      <a:pt x="14475" y="283605"/>
                      <a:pt x="28210" y="269983"/>
                      <a:pt x="45080" y="269983"/>
                    </a:cubicBezTo>
                    <a:close/>
                    <a:moveTo>
                      <a:pt x="304112" y="193984"/>
                    </a:moveTo>
                    <a:cubicBezTo>
                      <a:pt x="359901" y="193984"/>
                      <a:pt x="405127" y="239147"/>
                      <a:pt x="405127" y="294858"/>
                    </a:cubicBezTo>
                    <a:cubicBezTo>
                      <a:pt x="405127" y="350569"/>
                      <a:pt x="359901" y="395732"/>
                      <a:pt x="304112" y="395732"/>
                    </a:cubicBezTo>
                    <a:cubicBezTo>
                      <a:pt x="248323" y="395732"/>
                      <a:pt x="203097" y="350569"/>
                      <a:pt x="203097" y="294858"/>
                    </a:cubicBezTo>
                    <a:cubicBezTo>
                      <a:pt x="203097" y="239147"/>
                      <a:pt x="248323" y="193984"/>
                      <a:pt x="304112" y="193984"/>
                    </a:cubicBezTo>
                    <a:close/>
                    <a:moveTo>
                      <a:pt x="304109" y="0"/>
                    </a:moveTo>
                    <a:cubicBezTo>
                      <a:pt x="463769" y="0"/>
                      <a:pt x="593747" y="129808"/>
                      <a:pt x="593747" y="289259"/>
                    </a:cubicBezTo>
                    <a:cubicBezTo>
                      <a:pt x="593747" y="306107"/>
                      <a:pt x="580012" y="319732"/>
                      <a:pt x="563142" y="319732"/>
                    </a:cubicBezTo>
                    <a:cubicBezTo>
                      <a:pt x="546273" y="319732"/>
                      <a:pt x="532630" y="306107"/>
                      <a:pt x="532630" y="289259"/>
                    </a:cubicBezTo>
                    <a:cubicBezTo>
                      <a:pt x="532630" y="163410"/>
                      <a:pt x="430123" y="61037"/>
                      <a:pt x="304109" y="61037"/>
                    </a:cubicBezTo>
                    <a:cubicBezTo>
                      <a:pt x="237000" y="61037"/>
                      <a:pt x="173763" y="91234"/>
                      <a:pt x="130805" y="141223"/>
                    </a:cubicBezTo>
                    <a:lnTo>
                      <a:pt x="180123" y="168474"/>
                    </a:lnTo>
                    <a:cubicBezTo>
                      <a:pt x="183350" y="170223"/>
                      <a:pt x="185101" y="173629"/>
                      <a:pt x="184732" y="177312"/>
                    </a:cubicBezTo>
                    <a:cubicBezTo>
                      <a:pt x="184364" y="180810"/>
                      <a:pt x="181875" y="183848"/>
                      <a:pt x="178372" y="184861"/>
                    </a:cubicBezTo>
                    <a:lnTo>
                      <a:pt x="11521" y="233838"/>
                    </a:lnTo>
                    <a:cubicBezTo>
                      <a:pt x="8295" y="234759"/>
                      <a:pt x="4884" y="233930"/>
                      <a:pt x="2671" y="231628"/>
                    </a:cubicBezTo>
                    <a:cubicBezTo>
                      <a:pt x="275" y="229235"/>
                      <a:pt x="-555" y="225829"/>
                      <a:pt x="367" y="222791"/>
                    </a:cubicBezTo>
                    <a:lnTo>
                      <a:pt x="49408" y="56066"/>
                    </a:lnTo>
                    <a:cubicBezTo>
                      <a:pt x="50422" y="52660"/>
                      <a:pt x="53372" y="50082"/>
                      <a:pt x="56967" y="49714"/>
                    </a:cubicBezTo>
                    <a:cubicBezTo>
                      <a:pt x="60654" y="49345"/>
                      <a:pt x="64157" y="51095"/>
                      <a:pt x="65817" y="54317"/>
                    </a:cubicBezTo>
                    <a:lnTo>
                      <a:pt x="88862" y="95929"/>
                    </a:lnTo>
                    <a:cubicBezTo>
                      <a:pt x="143250" y="35812"/>
                      <a:pt x="221513" y="0"/>
                      <a:pt x="304109" y="0"/>
                    </a:cubicBezTo>
                    <a:close/>
                  </a:path>
                </a:pathLst>
              </a:custGeom>
              <a:solidFill>
                <a:schemeClr val="bg1"/>
              </a:solidFill>
              <a:ln>
                <a:noFill/>
              </a:ln>
            </p:spPr>
            <p:txBody>
              <a:bodyPr/>
              <a:lstStyle/>
              <a:p>
                <a:endParaRPr lang="zh-CN" altLang="en-US"/>
              </a:p>
            </p:txBody>
          </p:sp>
        </p:grpSp>
      </p:grpSp>
      <p:grpSp>
        <p:nvGrpSpPr>
          <p:cNvPr id="4" name="组合 3"/>
          <p:cNvGrpSpPr/>
          <p:nvPr/>
        </p:nvGrpSpPr>
        <p:grpSpPr>
          <a:xfrm>
            <a:off x="8085910" y="3576139"/>
            <a:ext cx="3484806" cy="2234001"/>
            <a:chOff x="8085910" y="3576139"/>
            <a:chExt cx="3484806" cy="2234001"/>
          </a:xfrm>
        </p:grpSpPr>
        <p:sp>
          <p:nvSpPr>
            <p:cNvPr id="56" name="文本3"/>
            <p:cNvSpPr>
              <a:spLocks noChangeArrowheads="1"/>
            </p:cNvSpPr>
            <p:nvPr/>
          </p:nvSpPr>
          <p:spPr bwMode="ltGray">
            <a:xfrm>
              <a:off x="8085910" y="4020208"/>
              <a:ext cx="3291386" cy="1616964"/>
            </a:xfrm>
            <a:prstGeom prst="roundRect">
              <a:avLst>
                <a:gd name="adj" fmla="val 11505"/>
              </a:avLst>
            </a:prstGeom>
            <a:solidFill>
              <a:schemeClr val="bg1">
                <a:lumMod val="85000"/>
              </a:schemeClr>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735" dirty="0">
                  <a:solidFill>
                    <a:schemeClr val="tx1">
                      <a:lumMod val="75000"/>
                      <a:lumOff val="25000"/>
                    </a:schemeClr>
                  </a:solidFill>
                  <a:latin typeface="微软雅黑" panose="020B0503020204020204" pitchFamily="34" charset="-122"/>
                  <a:ea typeface="微软雅黑" panose="020B0503020204020204" pitchFamily="34" charset="-122"/>
                  <a:sym typeface="宋体" panose="02010600030101010101" pitchFamily="2" charset="-122"/>
                </a:rPr>
                <a:t>艺术的境界里，细节就是上帝。</a:t>
              </a:r>
            </a:p>
          </p:txBody>
        </p:sp>
        <p:sp>
          <p:nvSpPr>
            <p:cNvPr id="57" name="标题3"/>
            <p:cNvSpPr>
              <a:spLocks noChangeArrowheads="1"/>
            </p:cNvSpPr>
            <p:nvPr/>
          </p:nvSpPr>
          <p:spPr bwMode="gray">
            <a:xfrm>
              <a:off x="8906516" y="4656183"/>
              <a:ext cx="2664200" cy="1153957"/>
            </a:xfrm>
            <a:prstGeom prst="roundRect">
              <a:avLst>
                <a:gd name="adj" fmla="val 11921"/>
              </a:avLst>
            </a:prstGeom>
            <a:noFill/>
            <a:ln w="25400" cap="flat" cmpd="sng" algn="ctr">
              <a:noFill/>
              <a:prstDash val="solid"/>
            </a:ln>
            <a:effectLst/>
            <a:scene3d>
              <a:camera prst="orthographicFront">
                <a:rot lat="0" lon="0" rev="0"/>
              </a:camera>
              <a:lightRig rig="contrasting" dir="t">
                <a:rot lat="0" lon="0" rev="7800000"/>
              </a:lightRig>
            </a:scene3d>
            <a:sp3d/>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米开朗基罗</a:t>
              </a:r>
            </a:p>
          </p:txBody>
        </p:sp>
        <p:grpSp>
          <p:nvGrpSpPr>
            <p:cNvPr id="14" name="组合 13"/>
            <p:cNvGrpSpPr/>
            <p:nvPr/>
          </p:nvGrpSpPr>
          <p:grpSpPr>
            <a:xfrm>
              <a:off x="9310998" y="3576139"/>
              <a:ext cx="720000" cy="720000"/>
              <a:chOff x="9310998" y="3576139"/>
              <a:chExt cx="720000" cy="720000"/>
            </a:xfrm>
          </p:grpSpPr>
          <p:sp>
            <p:nvSpPr>
              <p:cNvPr id="29" name="椭圆 28"/>
              <p:cNvSpPr/>
              <p:nvPr/>
            </p:nvSpPr>
            <p:spPr>
              <a:xfrm>
                <a:off x="9310998" y="3576139"/>
                <a:ext cx="720000" cy="720000"/>
              </a:xfrm>
              <a:prstGeom prst="ellipse">
                <a:avLst/>
              </a:prstGeom>
              <a:solidFill>
                <a:srgbClr val="375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gears_229793"/>
              <p:cNvSpPr>
                <a:spLocks noChangeAspect="1"/>
              </p:cNvSpPr>
              <p:nvPr/>
            </p:nvSpPr>
            <p:spPr bwMode="auto">
              <a:xfrm>
                <a:off x="9393667" y="3701444"/>
                <a:ext cx="488103" cy="504000"/>
              </a:xfrm>
              <a:custGeom>
                <a:avLst/>
                <a:gdLst>
                  <a:gd name="connsiteX0" fmla="*/ 391380 w 587245"/>
                  <a:gd name="connsiteY0" fmla="*/ 404873 h 606369"/>
                  <a:gd name="connsiteX1" fmla="*/ 349559 w 587245"/>
                  <a:gd name="connsiteY1" fmla="*/ 446514 h 606369"/>
                  <a:gd name="connsiteX2" fmla="*/ 391380 w 587245"/>
                  <a:gd name="connsiteY2" fmla="*/ 488275 h 606369"/>
                  <a:gd name="connsiteX3" fmla="*/ 433081 w 587245"/>
                  <a:gd name="connsiteY3" fmla="*/ 446514 h 606369"/>
                  <a:gd name="connsiteX4" fmla="*/ 391380 w 587245"/>
                  <a:gd name="connsiteY4" fmla="*/ 404873 h 606369"/>
                  <a:gd name="connsiteX5" fmla="*/ 391380 w 587245"/>
                  <a:gd name="connsiteY5" fmla="*/ 349511 h 606369"/>
                  <a:gd name="connsiteX6" fmla="*/ 488524 w 587245"/>
                  <a:gd name="connsiteY6" fmla="*/ 446514 h 606369"/>
                  <a:gd name="connsiteX7" fmla="*/ 391380 w 587245"/>
                  <a:gd name="connsiteY7" fmla="*/ 543637 h 606369"/>
                  <a:gd name="connsiteX8" fmla="*/ 294116 w 587245"/>
                  <a:gd name="connsiteY8" fmla="*/ 446514 h 606369"/>
                  <a:gd name="connsiteX9" fmla="*/ 391380 w 587245"/>
                  <a:gd name="connsiteY9" fmla="*/ 349511 h 606369"/>
                  <a:gd name="connsiteX10" fmla="*/ 391356 w 587245"/>
                  <a:gd name="connsiteY10" fmla="*/ 336226 h 606369"/>
                  <a:gd name="connsiteX11" fmla="*/ 280830 w 587245"/>
                  <a:gd name="connsiteY11" fmla="*/ 446478 h 606369"/>
                  <a:gd name="connsiteX12" fmla="*/ 391356 w 587245"/>
                  <a:gd name="connsiteY12" fmla="*/ 556851 h 606369"/>
                  <a:gd name="connsiteX13" fmla="*/ 501763 w 587245"/>
                  <a:gd name="connsiteY13" fmla="*/ 446478 h 606369"/>
                  <a:gd name="connsiteX14" fmla="*/ 391356 w 587245"/>
                  <a:gd name="connsiteY14" fmla="*/ 336226 h 606369"/>
                  <a:gd name="connsiteX15" fmla="*/ 391356 w 587245"/>
                  <a:gd name="connsiteY15" fmla="*/ 286707 h 606369"/>
                  <a:gd name="connsiteX16" fmla="*/ 391356 w 587245"/>
                  <a:gd name="connsiteY16" fmla="*/ 304844 h 606369"/>
                  <a:gd name="connsiteX17" fmla="*/ 432579 w 587245"/>
                  <a:gd name="connsiteY17" fmla="*/ 310929 h 606369"/>
                  <a:gd name="connsiteX18" fmla="*/ 437837 w 587245"/>
                  <a:gd name="connsiteY18" fmla="*/ 293508 h 606369"/>
                  <a:gd name="connsiteX19" fmla="*/ 484556 w 587245"/>
                  <a:gd name="connsiteY19" fmla="*/ 316537 h 606369"/>
                  <a:gd name="connsiteX20" fmla="*/ 473802 w 587245"/>
                  <a:gd name="connsiteY20" fmla="*/ 331453 h 606369"/>
                  <a:gd name="connsiteX21" fmla="*/ 510844 w 587245"/>
                  <a:gd name="connsiteY21" fmla="*/ 370351 h 606369"/>
                  <a:gd name="connsiteX22" fmla="*/ 526258 w 587245"/>
                  <a:gd name="connsiteY22" fmla="*/ 360448 h 606369"/>
                  <a:gd name="connsiteX23" fmla="*/ 546809 w 587245"/>
                  <a:gd name="connsiteY23" fmla="*/ 408296 h 606369"/>
                  <a:gd name="connsiteX24" fmla="*/ 529006 w 587245"/>
                  <a:gd name="connsiteY24" fmla="*/ 412591 h 606369"/>
                  <a:gd name="connsiteX25" fmla="*/ 533188 w 587245"/>
                  <a:gd name="connsiteY25" fmla="*/ 446478 h 606369"/>
                  <a:gd name="connsiteX26" fmla="*/ 531754 w 587245"/>
                  <a:gd name="connsiteY26" fmla="*/ 466167 h 606369"/>
                  <a:gd name="connsiteX27" fmla="*/ 549916 w 587245"/>
                  <a:gd name="connsiteY27" fmla="*/ 468792 h 606369"/>
                  <a:gd name="connsiteX28" fmla="*/ 534383 w 587245"/>
                  <a:gd name="connsiteY28" fmla="*/ 518429 h 606369"/>
                  <a:gd name="connsiteX29" fmla="*/ 518013 w 587245"/>
                  <a:gd name="connsiteY29" fmla="*/ 510196 h 606369"/>
                  <a:gd name="connsiteX30" fmla="*/ 485154 w 587245"/>
                  <a:gd name="connsiteY30" fmla="*/ 552675 h 606369"/>
                  <a:gd name="connsiteX31" fmla="*/ 497342 w 587245"/>
                  <a:gd name="connsiteY31" fmla="*/ 566396 h 606369"/>
                  <a:gd name="connsiteX32" fmla="*/ 453251 w 587245"/>
                  <a:gd name="connsiteY32" fmla="*/ 593960 h 606369"/>
                  <a:gd name="connsiteX33" fmla="*/ 446201 w 587245"/>
                  <a:gd name="connsiteY33" fmla="*/ 577255 h 606369"/>
                  <a:gd name="connsiteX34" fmla="*/ 393626 w 587245"/>
                  <a:gd name="connsiteY34" fmla="*/ 588113 h 606369"/>
                  <a:gd name="connsiteX35" fmla="*/ 393865 w 587245"/>
                  <a:gd name="connsiteY35" fmla="*/ 606369 h 606369"/>
                  <a:gd name="connsiteX36" fmla="*/ 391356 w 587245"/>
                  <a:gd name="connsiteY36" fmla="*/ 606369 h 606369"/>
                  <a:gd name="connsiteX37" fmla="*/ 342366 w 587245"/>
                  <a:gd name="connsiteY37" fmla="*/ 598852 h 606369"/>
                  <a:gd name="connsiteX38" fmla="*/ 347982 w 587245"/>
                  <a:gd name="connsiteY38" fmla="*/ 581431 h 606369"/>
                  <a:gd name="connsiteX39" fmla="*/ 300785 w 587245"/>
                  <a:gd name="connsiteY39" fmla="*/ 555658 h 606369"/>
                  <a:gd name="connsiteX40" fmla="*/ 289194 w 587245"/>
                  <a:gd name="connsiteY40" fmla="*/ 569618 h 606369"/>
                  <a:gd name="connsiteX41" fmla="*/ 255021 w 587245"/>
                  <a:gd name="connsiteY41" fmla="*/ 530481 h 606369"/>
                  <a:gd name="connsiteX42" fmla="*/ 270674 w 587245"/>
                  <a:gd name="connsiteY42" fmla="*/ 520816 h 606369"/>
                  <a:gd name="connsiteX43" fmla="*/ 251556 w 587245"/>
                  <a:gd name="connsiteY43" fmla="*/ 470701 h 606369"/>
                  <a:gd name="connsiteX44" fmla="*/ 233513 w 587245"/>
                  <a:gd name="connsiteY44" fmla="*/ 473803 h 606369"/>
                  <a:gd name="connsiteX45" fmla="*/ 231243 w 587245"/>
                  <a:gd name="connsiteY45" fmla="*/ 446478 h 606369"/>
                  <a:gd name="connsiteX46" fmla="*/ 233155 w 587245"/>
                  <a:gd name="connsiteY46" fmla="*/ 421779 h 606369"/>
                  <a:gd name="connsiteX47" fmla="*/ 251317 w 587245"/>
                  <a:gd name="connsiteY47" fmla="*/ 424643 h 606369"/>
                  <a:gd name="connsiteX48" fmla="*/ 269479 w 587245"/>
                  <a:gd name="connsiteY48" fmla="*/ 374170 h 606369"/>
                  <a:gd name="connsiteX49" fmla="*/ 253707 w 587245"/>
                  <a:gd name="connsiteY49" fmla="*/ 364743 h 606369"/>
                  <a:gd name="connsiteX50" fmla="*/ 287283 w 587245"/>
                  <a:gd name="connsiteY50" fmla="*/ 325009 h 606369"/>
                  <a:gd name="connsiteX51" fmla="*/ 299112 w 587245"/>
                  <a:gd name="connsiteY51" fmla="*/ 338970 h 606369"/>
                  <a:gd name="connsiteX52" fmla="*/ 345831 w 587245"/>
                  <a:gd name="connsiteY52" fmla="*/ 312361 h 606369"/>
                  <a:gd name="connsiteX53" fmla="*/ 339977 w 587245"/>
                  <a:gd name="connsiteY53" fmla="*/ 295060 h 606369"/>
                  <a:gd name="connsiteX54" fmla="*/ 391356 w 587245"/>
                  <a:gd name="connsiteY54" fmla="*/ 286707 h 606369"/>
                  <a:gd name="connsiteX55" fmla="*/ 167197 w 587245"/>
                  <a:gd name="connsiteY55" fmla="*/ 174818 h 606369"/>
                  <a:gd name="connsiteX56" fmla="*/ 118931 w 587245"/>
                  <a:gd name="connsiteY56" fmla="*/ 208949 h 606369"/>
                  <a:gd name="connsiteX57" fmla="*/ 153100 w 587245"/>
                  <a:gd name="connsiteY57" fmla="*/ 257042 h 606369"/>
                  <a:gd name="connsiteX58" fmla="*/ 201247 w 587245"/>
                  <a:gd name="connsiteY58" fmla="*/ 223031 h 606369"/>
                  <a:gd name="connsiteX59" fmla="*/ 167197 w 587245"/>
                  <a:gd name="connsiteY59" fmla="*/ 174818 h 606369"/>
                  <a:gd name="connsiteX60" fmla="*/ 176516 w 587245"/>
                  <a:gd name="connsiteY60" fmla="*/ 120281 h 606369"/>
                  <a:gd name="connsiteX61" fmla="*/ 255964 w 587245"/>
                  <a:gd name="connsiteY61" fmla="*/ 232339 h 606369"/>
                  <a:gd name="connsiteX62" fmla="*/ 143781 w 587245"/>
                  <a:gd name="connsiteY62" fmla="*/ 311699 h 606369"/>
                  <a:gd name="connsiteX63" fmla="*/ 64333 w 587245"/>
                  <a:gd name="connsiteY63" fmla="*/ 199641 h 606369"/>
                  <a:gd name="connsiteX64" fmla="*/ 176516 w 587245"/>
                  <a:gd name="connsiteY64" fmla="*/ 120281 h 606369"/>
                  <a:gd name="connsiteX65" fmla="*/ 178915 w 587245"/>
                  <a:gd name="connsiteY65" fmla="*/ 106556 h 606369"/>
                  <a:gd name="connsiteX66" fmla="*/ 50555 w 587245"/>
                  <a:gd name="connsiteY66" fmla="*/ 197231 h 606369"/>
                  <a:gd name="connsiteX67" fmla="*/ 141387 w 587245"/>
                  <a:gd name="connsiteY67" fmla="*/ 325368 h 606369"/>
                  <a:gd name="connsiteX68" fmla="*/ 269746 w 587245"/>
                  <a:gd name="connsiteY68" fmla="*/ 234694 h 606369"/>
                  <a:gd name="connsiteX69" fmla="*/ 178915 w 587245"/>
                  <a:gd name="connsiteY69" fmla="*/ 106556 h 606369"/>
                  <a:gd name="connsiteX70" fmla="*/ 458762 w 587245"/>
                  <a:gd name="connsiteY70" fmla="*/ 95461 h 606369"/>
                  <a:gd name="connsiteX71" fmla="*/ 425296 w 587245"/>
                  <a:gd name="connsiteY71" fmla="*/ 129349 h 606369"/>
                  <a:gd name="connsiteX72" fmla="*/ 459240 w 587245"/>
                  <a:gd name="connsiteY72" fmla="*/ 162880 h 606369"/>
                  <a:gd name="connsiteX73" fmla="*/ 483024 w 587245"/>
                  <a:gd name="connsiteY73" fmla="*/ 152737 h 606369"/>
                  <a:gd name="connsiteX74" fmla="*/ 490195 w 587245"/>
                  <a:gd name="connsiteY74" fmla="*/ 141998 h 606369"/>
                  <a:gd name="connsiteX75" fmla="*/ 492825 w 587245"/>
                  <a:gd name="connsiteY75" fmla="*/ 128872 h 606369"/>
                  <a:gd name="connsiteX76" fmla="*/ 458762 w 587245"/>
                  <a:gd name="connsiteY76" fmla="*/ 95461 h 606369"/>
                  <a:gd name="connsiteX77" fmla="*/ 135053 w 587245"/>
                  <a:gd name="connsiteY77" fmla="*/ 57997 h 606369"/>
                  <a:gd name="connsiteX78" fmla="*/ 187161 w 587245"/>
                  <a:gd name="connsiteY78" fmla="*/ 58355 h 606369"/>
                  <a:gd name="connsiteX79" fmla="*/ 184054 w 587245"/>
                  <a:gd name="connsiteY79" fmla="*/ 76251 h 606369"/>
                  <a:gd name="connsiteX80" fmla="*/ 223614 w 587245"/>
                  <a:gd name="connsiteY80" fmla="*/ 89256 h 606369"/>
                  <a:gd name="connsiteX81" fmla="*/ 231860 w 587245"/>
                  <a:gd name="connsiteY81" fmla="*/ 72911 h 606369"/>
                  <a:gd name="connsiteX82" fmla="*/ 273930 w 587245"/>
                  <a:gd name="connsiteY82" fmla="*/ 103454 h 606369"/>
                  <a:gd name="connsiteX83" fmla="*/ 260902 w 587245"/>
                  <a:gd name="connsiteY83" fmla="*/ 116339 h 606369"/>
                  <a:gd name="connsiteX84" fmla="*/ 290781 w 587245"/>
                  <a:gd name="connsiteY84" fmla="*/ 160961 h 606369"/>
                  <a:gd name="connsiteX85" fmla="*/ 307752 w 587245"/>
                  <a:gd name="connsiteY85" fmla="*/ 153802 h 606369"/>
                  <a:gd name="connsiteX86" fmla="*/ 319943 w 587245"/>
                  <a:gd name="connsiteY86" fmla="*/ 204389 h 606369"/>
                  <a:gd name="connsiteX87" fmla="*/ 301538 w 587245"/>
                  <a:gd name="connsiteY87" fmla="*/ 205702 h 606369"/>
                  <a:gd name="connsiteX88" fmla="*/ 300103 w 587245"/>
                  <a:gd name="connsiteY88" fmla="*/ 239824 h 606369"/>
                  <a:gd name="connsiteX89" fmla="*/ 295203 w 587245"/>
                  <a:gd name="connsiteY89" fmla="*/ 258913 h 606369"/>
                  <a:gd name="connsiteX90" fmla="*/ 312772 w 587245"/>
                  <a:gd name="connsiteY90" fmla="*/ 264521 h 606369"/>
                  <a:gd name="connsiteX91" fmla="*/ 288988 w 587245"/>
                  <a:gd name="connsiteY91" fmla="*/ 310813 h 606369"/>
                  <a:gd name="connsiteX92" fmla="*/ 274288 w 587245"/>
                  <a:gd name="connsiteY92" fmla="*/ 299956 h 606369"/>
                  <a:gd name="connsiteX93" fmla="*/ 234728 w 587245"/>
                  <a:gd name="connsiteY93" fmla="*/ 336345 h 606369"/>
                  <a:gd name="connsiteX94" fmla="*/ 244409 w 587245"/>
                  <a:gd name="connsiteY94" fmla="*/ 351855 h 606369"/>
                  <a:gd name="connsiteX95" fmla="*/ 196244 w 587245"/>
                  <a:gd name="connsiteY95" fmla="*/ 371660 h 606369"/>
                  <a:gd name="connsiteX96" fmla="*/ 192181 w 587245"/>
                  <a:gd name="connsiteY96" fmla="*/ 354003 h 606369"/>
                  <a:gd name="connsiteX97" fmla="*/ 138518 w 587245"/>
                  <a:gd name="connsiteY97" fmla="*/ 355912 h 606369"/>
                  <a:gd name="connsiteX98" fmla="*/ 135650 w 587245"/>
                  <a:gd name="connsiteY98" fmla="*/ 373927 h 606369"/>
                  <a:gd name="connsiteX99" fmla="*/ 133140 w 587245"/>
                  <a:gd name="connsiteY99" fmla="*/ 373569 h 606369"/>
                  <a:gd name="connsiteX100" fmla="*/ 86171 w 587245"/>
                  <a:gd name="connsiteY100" fmla="*/ 357820 h 606369"/>
                  <a:gd name="connsiteX101" fmla="*/ 94656 w 587245"/>
                  <a:gd name="connsiteY101" fmla="*/ 341594 h 606369"/>
                  <a:gd name="connsiteX102" fmla="*/ 52467 w 587245"/>
                  <a:gd name="connsiteY102" fmla="*/ 308307 h 606369"/>
                  <a:gd name="connsiteX103" fmla="*/ 38723 w 587245"/>
                  <a:gd name="connsiteY103" fmla="*/ 320119 h 606369"/>
                  <a:gd name="connsiteX104" fmla="*/ 11593 w 587245"/>
                  <a:gd name="connsiteY104" fmla="*/ 275736 h 606369"/>
                  <a:gd name="connsiteX105" fmla="*/ 28564 w 587245"/>
                  <a:gd name="connsiteY105" fmla="*/ 268816 h 606369"/>
                  <a:gd name="connsiteX106" fmla="*/ 18286 w 587245"/>
                  <a:gd name="connsiteY106" fmla="*/ 216201 h 606369"/>
                  <a:gd name="connsiteX107" fmla="*/ 0 w 587245"/>
                  <a:gd name="connsiteY107" fmla="*/ 216201 h 606369"/>
                  <a:gd name="connsiteX108" fmla="*/ 2271 w 587245"/>
                  <a:gd name="connsiteY108" fmla="*/ 188998 h 606369"/>
                  <a:gd name="connsiteX109" fmla="*/ 8366 w 587245"/>
                  <a:gd name="connsiteY109" fmla="*/ 164898 h 606369"/>
                  <a:gd name="connsiteX110" fmla="*/ 25696 w 587245"/>
                  <a:gd name="connsiteY110" fmla="*/ 170744 h 606369"/>
                  <a:gd name="connsiteX111" fmla="*/ 52228 w 587245"/>
                  <a:gd name="connsiteY111" fmla="*/ 124094 h 606369"/>
                  <a:gd name="connsiteX112" fmla="*/ 38245 w 587245"/>
                  <a:gd name="connsiteY112" fmla="*/ 112163 h 606369"/>
                  <a:gd name="connsiteX113" fmla="*/ 78044 w 587245"/>
                  <a:gd name="connsiteY113" fmla="*/ 78638 h 606369"/>
                  <a:gd name="connsiteX114" fmla="*/ 87366 w 587245"/>
                  <a:gd name="connsiteY114" fmla="*/ 94386 h 606369"/>
                  <a:gd name="connsiteX115" fmla="*/ 137921 w 587245"/>
                  <a:gd name="connsiteY115" fmla="*/ 76013 h 606369"/>
                  <a:gd name="connsiteX116" fmla="*/ 458164 w 587245"/>
                  <a:gd name="connsiteY116" fmla="*/ 0 h 606369"/>
                  <a:gd name="connsiteX117" fmla="*/ 458164 w 587245"/>
                  <a:gd name="connsiteY117" fmla="*/ 14677 h 606369"/>
                  <a:gd name="connsiteX118" fmla="*/ 483502 w 587245"/>
                  <a:gd name="connsiteY118" fmla="*/ 17302 h 606369"/>
                  <a:gd name="connsiteX119" fmla="*/ 491510 w 587245"/>
                  <a:gd name="connsiteY119" fmla="*/ 19331 h 606369"/>
                  <a:gd name="connsiteX120" fmla="*/ 495693 w 587245"/>
                  <a:gd name="connsiteY120" fmla="*/ 5250 h 606369"/>
                  <a:gd name="connsiteX121" fmla="*/ 533581 w 587245"/>
                  <a:gd name="connsiteY121" fmla="*/ 23627 h 606369"/>
                  <a:gd name="connsiteX122" fmla="*/ 525095 w 587245"/>
                  <a:gd name="connsiteY122" fmla="*/ 35678 h 606369"/>
                  <a:gd name="connsiteX123" fmla="*/ 555214 w 587245"/>
                  <a:gd name="connsiteY123" fmla="*/ 66822 h 606369"/>
                  <a:gd name="connsiteX124" fmla="*/ 567524 w 587245"/>
                  <a:gd name="connsiteY124" fmla="*/ 58828 h 606369"/>
                  <a:gd name="connsiteX125" fmla="*/ 584496 w 587245"/>
                  <a:gd name="connsiteY125" fmla="*/ 97370 h 606369"/>
                  <a:gd name="connsiteX126" fmla="*/ 570034 w 587245"/>
                  <a:gd name="connsiteY126" fmla="*/ 100950 h 606369"/>
                  <a:gd name="connsiteX127" fmla="*/ 573739 w 587245"/>
                  <a:gd name="connsiteY127" fmla="*/ 128275 h 606369"/>
                  <a:gd name="connsiteX128" fmla="*/ 572664 w 587245"/>
                  <a:gd name="connsiteY128" fmla="*/ 144146 h 606369"/>
                  <a:gd name="connsiteX129" fmla="*/ 587245 w 587245"/>
                  <a:gd name="connsiteY129" fmla="*/ 146174 h 606369"/>
                  <a:gd name="connsiteX130" fmla="*/ 575054 w 587245"/>
                  <a:gd name="connsiteY130" fmla="*/ 186387 h 606369"/>
                  <a:gd name="connsiteX131" fmla="*/ 561787 w 587245"/>
                  <a:gd name="connsiteY131" fmla="*/ 179824 h 606369"/>
                  <a:gd name="connsiteX132" fmla="*/ 535493 w 587245"/>
                  <a:gd name="connsiteY132" fmla="*/ 214309 h 606369"/>
                  <a:gd name="connsiteX133" fmla="*/ 545413 w 587245"/>
                  <a:gd name="connsiteY133" fmla="*/ 225287 h 606369"/>
                  <a:gd name="connsiteX134" fmla="*/ 509916 w 587245"/>
                  <a:gd name="connsiteY134" fmla="*/ 247959 h 606369"/>
                  <a:gd name="connsiteX135" fmla="*/ 504179 w 587245"/>
                  <a:gd name="connsiteY135" fmla="*/ 234356 h 606369"/>
                  <a:gd name="connsiteX136" fmla="*/ 461750 w 587245"/>
                  <a:gd name="connsiteY136" fmla="*/ 243544 h 606369"/>
                  <a:gd name="connsiteX137" fmla="*/ 462108 w 587245"/>
                  <a:gd name="connsiteY137" fmla="*/ 258221 h 606369"/>
                  <a:gd name="connsiteX138" fmla="*/ 459957 w 587245"/>
                  <a:gd name="connsiteY138" fmla="*/ 258340 h 606369"/>
                  <a:gd name="connsiteX139" fmla="*/ 420396 w 587245"/>
                  <a:gd name="connsiteY139" fmla="*/ 252374 h 606369"/>
                  <a:gd name="connsiteX140" fmla="*/ 424818 w 587245"/>
                  <a:gd name="connsiteY140" fmla="*/ 238413 h 606369"/>
                  <a:gd name="connsiteX141" fmla="*/ 386572 w 587245"/>
                  <a:gd name="connsiteY141" fmla="*/ 217889 h 606369"/>
                  <a:gd name="connsiteX142" fmla="*/ 377250 w 587245"/>
                  <a:gd name="connsiteY142" fmla="*/ 229225 h 606369"/>
                  <a:gd name="connsiteX143" fmla="*/ 349402 w 587245"/>
                  <a:gd name="connsiteY143" fmla="*/ 197723 h 606369"/>
                  <a:gd name="connsiteX144" fmla="*/ 361951 w 587245"/>
                  <a:gd name="connsiteY144" fmla="*/ 189847 h 606369"/>
                  <a:gd name="connsiteX145" fmla="*/ 346294 w 587245"/>
                  <a:gd name="connsiteY145" fmla="*/ 149515 h 606369"/>
                  <a:gd name="connsiteX146" fmla="*/ 331713 w 587245"/>
                  <a:gd name="connsiteY146" fmla="*/ 152021 h 606369"/>
                  <a:gd name="connsiteX147" fmla="*/ 329681 w 587245"/>
                  <a:gd name="connsiteY147" fmla="*/ 130065 h 606369"/>
                  <a:gd name="connsiteX148" fmla="*/ 331115 w 587245"/>
                  <a:gd name="connsiteY148" fmla="*/ 110138 h 606369"/>
                  <a:gd name="connsiteX149" fmla="*/ 345697 w 587245"/>
                  <a:gd name="connsiteY149" fmla="*/ 112286 h 606369"/>
                  <a:gd name="connsiteX150" fmla="*/ 360158 w 587245"/>
                  <a:gd name="connsiteY150" fmla="*/ 71476 h 606369"/>
                  <a:gd name="connsiteX151" fmla="*/ 347370 w 587245"/>
                  <a:gd name="connsiteY151" fmla="*/ 63959 h 606369"/>
                  <a:gd name="connsiteX152" fmla="*/ 374262 w 587245"/>
                  <a:gd name="connsiteY152" fmla="*/ 31621 h 606369"/>
                  <a:gd name="connsiteX153" fmla="*/ 383943 w 587245"/>
                  <a:gd name="connsiteY153" fmla="*/ 42719 h 606369"/>
                  <a:gd name="connsiteX154" fmla="*/ 421472 w 587245"/>
                  <a:gd name="connsiteY154" fmla="*/ 21001 h 606369"/>
                  <a:gd name="connsiteX155" fmla="*/ 416691 w 587245"/>
                  <a:gd name="connsiteY155" fmla="*/ 7160 h 606369"/>
                  <a:gd name="connsiteX156" fmla="*/ 458164 w 587245"/>
                  <a:gd name="connsiteY156" fmla="*/ 0 h 60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587245" h="606369">
                    <a:moveTo>
                      <a:pt x="391380" y="404873"/>
                    </a:moveTo>
                    <a:cubicBezTo>
                      <a:pt x="368199" y="404873"/>
                      <a:pt x="349559" y="423487"/>
                      <a:pt x="349559" y="446514"/>
                    </a:cubicBezTo>
                    <a:cubicBezTo>
                      <a:pt x="349559" y="469662"/>
                      <a:pt x="368318" y="488275"/>
                      <a:pt x="391380" y="488275"/>
                    </a:cubicBezTo>
                    <a:cubicBezTo>
                      <a:pt x="414441" y="488275"/>
                      <a:pt x="433081" y="469542"/>
                      <a:pt x="433081" y="446514"/>
                    </a:cubicBezTo>
                    <a:cubicBezTo>
                      <a:pt x="433081" y="423487"/>
                      <a:pt x="414441" y="404873"/>
                      <a:pt x="391380" y="404873"/>
                    </a:cubicBezTo>
                    <a:close/>
                    <a:moveTo>
                      <a:pt x="391380" y="349511"/>
                    </a:moveTo>
                    <a:cubicBezTo>
                      <a:pt x="445030" y="349511"/>
                      <a:pt x="488524" y="392942"/>
                      <a:pt x="488524" y="446514"/>
                    </a:cubicBezTo>
                    <a:cubicBezTo>
                      <a:pt x="488524" y="500206"/>
                      <a:pt x="445030" y="543637"/>
                      <a:pt x="391380" y="543637"/>
                    </a:cubicBezTo>
                    <a:cubicBezTo>
                      <a:pt x="337610" y="543637"/>
                      <a:pt x="294116" y="500206"/>
                      <a:pt x="294116" y="446514"/>
                    </a:cubicBezTo>
                    <a:cubicBezTo>
                      <a:pt x="294116" y="392942"/>
                      <a:pt x="337610" y="349511"/>
                      <a:pt x="391380" y="349511"/>
                    </a:cubicBezTo>
                    <a:close/>
                    <a:moveTo>
                      <a:pt x="391356" y="336226"/>
                    </a:moveTo>
                    <a:cubicBezTo>
                      <a:pt x="330298" y="336226"/>
                      <a:pt x="280830" y="385625"/>
                      <a:pt x="280830" y="446478"/>
                    </a:cubicBezTo>
                    <a:cubicBezTo>
                      <a:pt x="280830" y="507452"/>
                      <a:pt x="330298" y="556851"/>
                      <a:pt x="391356" y="556851"/>
                    </a:cubicBezTo>
                    <a:cubicBezTo>
                      <a:pt x="452295" y="556851"/>
                      <a:pt x="501763" y="507452"/>
                      <a:pt x="501763" y="446478"/>
                    </a:cubicBezTo>
                    <a:cubicBezTo>
                      <a:pt x="501763" y="385625"/>
                      <a:pt x="452295" y="336226"/>
                      <a:pt x="391356" y="336226"/>
                    </a:cubicBezTo>
                    <a:close/>
                    <a:moveTo>
                      <a:pt x="391356" y="286707"/>
                    </a:moveTo>
                    <a:lnTo>
                      <a:pt x="391356" y="304844"/>
                    </a:lnTo>
                    <a:cubicBezTo>
                      <a:pt x="405695" y="304844"/>
                      <a:pt x="419436" y="306992"/>
                      <a:pt x="432579" y="310929"/>
                    </a:cubicBezTo>
                    <a:lnTo>
                      <a:pt x="437837" y="293508"/>
                    </a:lnTo>
                    <a:cubicBezTo>
                      <a:pt x="454565" y="298639"/>
                      <a:pt x="470218" y="306276"/>
                      <a:pt x="484556" y="316537"/>
                    </a:cubicBezTo>
                    <a:lnTo>
                      <a:pt x="473802" y="331453"/>
                    </a:lnTo>
                    <a:cubicBezTo>
                      <a:pt x="488499" y="341953"/>
                      <a:pt x="501046" y="355078"/>
                      <a:pt x="510844" y="370351"/>
                    </a:cubicBezTo>
                    <a:lnTo>
                      <a:pt x="526258" y="360448"/>
                    </a:lnTo>
                    <a:cubicBezTo>
                      <a:pt x="535697" y="375244"/>
                      <a:pt x="542627" y="391352"/>
                      <a:pt x="546809" y="408296"/>
                    </a:cubicBezTo>
                    <a:lnTo>
                      <a:pt x="529006" y="412591"/>
                    </a:lnTo>
                    <a:cubicBezTo>
                      <a:pt x="531634" y="423569"/>
                      <a:pt x="533188" y="434785"/>
                      <a:pt x="533188" y="446478"/>
                    </a:cubicBezTo>
                    <a:cubicBezTo>
                      <a:pt x="533188" y="453280"/>
                      <a:pt x="532590" y="459723"/>
                      <a:pt x="531754" y="466167"/>
                    </a:cubicBezTo>
                    <a:lnTo>
                      <a:pt x="549916" y="468792"/>
                    </a:lnTo>
                    <a:cubicBezTo>
                      <a:pt x="547407" y="486093"/>
                      <a:pt x="542269" y="502798"/>
                      <a:pt x="534383" y="518429"/>
                    </a:cubicBezTo>
                    <a:lnTo>
                      <a:pt x="518013" y="510196"/>
                    </a:lnTo>
                    <a:cubicBezTo>
                      <a:pt x="509768" y="526304"/>
                      <a:pt x="498656" y="540742"/>
                      <a:pt x="485154" y="552675"/>
                    </a:cubicBezTo>
                    <a:lnTo>
                      <a:pt x="497342" y="566396"/>
                    </a:lnTo>
                    <a:cubicBezTo>
                      <a:pt x="484198" y="577971"/>
                      <a:pt x="469381" y="587278"/>
                      <a:pt x="453251" y="593960"/>
                    </a:cubicBezTo>
                    <a:lnTo>
                      <a:pt x="446201" y="577255"/>
                    </a:lnTo>
                    <a:cubicBezTo>
                      <a:pt x="429951" y="584056"/>
                      <a:pt x="412147" y="587874"/>
                      <a:pt x="393626" y="588113"/>
                    </a:cubicBezTo>
                    <a:lnTo>
                      <a:pt x="393865" y="606369"/>
                    </a:lnTo>
                    <a:cubicBezTo>
                      <a:pt x="393029" y="606369"/>
                      <a:pt x="392193" y="606369"/>
                      <a:pt x="391356" y="606369"/>
                    </a:cubicBezTo>
                    <a:cubicBezTo>
                      <a:pt x="374628" y="606369"/>
                      <a:pt x="358139" y="603863"/>
                      <a:pt x="342366" y="598852"/>
                    </a:cubicBezTo>
                    <a:lnTo>
                      <a:pt x="347982" y="581431"/>
                    </a:lnTo>
                    <a:cubicBezTo>
                      <a:pt x="330537" y="575823"/>
                      <a:pt x="314526" y="567112"/>
                      <a:pt x="300785" y="555658"/>
                    </a:cubicBezTo>
                    <a:lnTo>
                      <a:pt x="289194" y="569618"/>
                    </a:lnTo>
                    <a:cubicBezTo>
                      <a:pt x="275692" y="558521"/>
                      <a:pt x="264222" y="545277"/>
                      <a:pt x="255021" y="530481"/>
                    </a:cubicBezTo>
                    <a:lnTo>
                      <a:pt x="270674" y="520816"/>
                    </a:lnTo>
                    <a:cubicBezTo>
                      <a:pt x="261354" y="505781"/>
                      <a:pt x="254782" y="488838"/>
                      <a:pt x="251556" y="470701"/>
                    </a:cubicBezTo>
                    <a:lnTo>
                      <a:pt x="233513" y="473803"/>
                    </a:lnTo>
                    <a:cubicBezTo>
                      <a:pt x="231960" y="464854"/>
                      <a:pt x="231243" y="455666"/>
                      <a:pt x="231243" y="446478"/>
                    </a:cubicBezTo>
                    <a:cubicBezTo>
                      <a:pt x="231243" y="438245"/>
                      <a:pt x="231840" y="429893"/>
                      <a:pt x="233155" y="421779"/>
                    </a:cubicBezTo>
                    <a:lnTo>
                      <a:pt x="251317" y="424643"/>
                    </a:lnTo>
                    <a:cubicBezTo>
                      <a:pt x="254065" y="406386"/>
                      <a:pt x="260398" y="389443"/>
                      <a:pt x="269479" y="374170"/>
                    </a:cubicBezTo>
                    <a:lnTo>
                      <a:pt x="253707" y="364743"/>
                    </a:lnTo>
                    <a:cubicBezTo>
                      <a:pt x="262668" y="349828"/>
                      <a:pt x="273900" y="336464"/>
                      <a:pt x="287283" y="325009"/>
                    </a:cubicBezTo>
                    <a:lnTo>
                      <a:pt x="299112" y="338970"/>
                    </a:lnTo>
                    <a:cubicBezTo>
                      <a:pt x="312733" y="327276"/>
                      <a:pt x="328506" y="318208"/>
                      <a:pt x="345831" y="312361"/>
                    </a:cubicBezTo>
                    <a:lnTo>
                      <a:pt x="339977" y="295060"/>
                    </a:lnTo>
                    <a:cubicBezTo>
                      <a:pt x="356466" y="289452"/>
                      <a:pt x="373672" y="286707"/>
                      <a:pt x="391356" y="286707"/>
                    </a:cubicBezTo>
                    <a:close/>
                    <a:moveTo>
                      <a:pt x="167197" y="174818"/>
                    </a:moveTo>
                    <a:cubicBezTo>
                      <a:pt x="144378" y="170999"/>
                      <a:pt x="122874" y="186275"/>
                      <a:pt x="118931" y="208949"/>
                    </a:cubicBezTo>
                    <a:cubicBezTo>
                      <a:pt x="115108" y="231623"/>
                      <a:pt x="130400" y="253223"/>
                      <a:pt x="153100" y="257042"/>
                    </a:cubicBezTo>
                    <a:cubicBezTo>
                      <a:pt x="175799" y="260980"/>
                      <a:pt x="197423" y="245705"/>
                      <a:pt x="201247" y="223031"/>
                    </a:cubicBezTo>
                    <a:cubicBezTo>
                      <a:pt x="205189" y="200237"/>
                      <a:pt x="189897" y="178756"/>
                      <a:pt x="167197" y="174818"/>
                    </a:cubicBezTo>
                    <a:close/>
                    <a:moveTo>
                      <a:pt x="176516" y="120281"/>
                    </a:moveTo>
                    <a:cubicBezTo>
                      <a:pt x="229442" y="129350"/>
                      <a:pt x="265044" y="179472"/>
                      <a:pt x="255964" y="232339"/>
                    </a:cubicBezTo>
                    <a:cubicBezTo>
                      <a:pt x="246884" y="285206"/>
                      <a:pt x="196707" y="320649"/>
                      <a:pt x="143781" y="311699"/>
                    </a:cubicBezTo>
                    <a:cubicBezTo>
                      <a:pt x="90855" y="302629"/>
                      <a:pt x="55253" y="252507"/>
                      <a:pt x="64333" y="199641"/>
                    </a:cubicBezTo>
                    <a:cubicBezTo>
                      <a:pt x="73413" y="146774"/>
                      <a:pt x="123590" y="111211"/>
                      <a:pt x="176516" y="120281"/>
                    </a:cubicBezTo>
                    <a:close/>
                    <a:moveTo>
                      <a:pt x="178915" y="106556"/>
                    </a:moveTo>
                    <a:cubicBezTo>
                      <a:pt x="118320" y="96176"/>
                      <a:pt x="60833" y="136741"/>
                      <a:pt x="50555" y="197231"/>
                    </a:cubicBezTo>
                    <a:cubicBezTo>
                      <a:pt x="40157" y="257720"/>
                      <a:pt x="80912" y="314989"/>
                      <a:pt x="141387" y="325368"/>
                    </a:cubicBezTo>
                    <a:cubicBezTo>
                      <a:pt x="201981" y="335748"/>
                      <a:pt x="259349" y="295064"/>
                      <a:pt x="269746" y="234694"/>
                    </a:cubicBezTo>
                    <a:cubicBezTo>
                      <a:pt x="280144" y="174204"/>
                      <a:pt x="239390" y="116817"/>
                      <a:pt x="178915" y="106556"/>
                    </a:cubicBezTo>
                    <a:close/>
                    <a:moveTo>
                      <a:pt x="458762" y="95461"/>
                    </a:moveTo>
                    <a:cubicBezTo>
                      <a:pt x="440117" y="95580"/>
                      <a:pt x="425177" y="110734"/>
                      <a:pt x="425296" y="129349"/>
                    </a:cubicBezTo>
                    <a:cubicBezTo>
                      <a:pt x="425416" y="147964"/>
                      <a:pt x="440595" y="162999"/>
                      <a:pt x="459240" y="162880"/>
                    </a:cubicBezTo>
                    <a:cubicBezTo>
                      <a:pt x="468562" y="162760"/>
                      <a:pt x="477048" y="158942"/>
                      <a:pt x="483024" y="152737"/>
                    </a:cubicBezTo>
                    <a:cubicBezTo>
                      <a:pt x="486132" y="149754"/>
                      <a:pt x="488522" y="146055"/>
                      <a:pt x="490195" y="141998"/>
                    </a:cubicBezTo>
                    <a:cubicBezTo>
                      <a:pt x="491869" y="137941"/>
                      <a:pt x="492825" y="133526"/>
                      <a:pt x="492825" y="128872"/>
                    </a:cubicBezTo>
                    <a:cubicBezTo>
                      <a:pt x="492586" y="110257"/>
                      <a:pt x="477407" y="95341"/>
                      <a:pt x="458762" y="95461"/>
                    </a:cubicBezTo>
                    <a:close/>
                    <a:moveTo>
                      <a:pt x="135053" y="57997"/>
                    </a:moveTo>
                    <a:cubicBezTo>
                      <a:pt x="152263" y="55253"/>
                      <a:pt x="169832" y="55372"/>
                      <a:pt x="187161" y="58355"/>
                    </a:cubicBezTo>
                    <a:lnTo>
                      <a:pt x="184054" y="76251"/>
                    </a:lnTo>
                    <a:cubicBezTo>
                      <a:pt x="198157" y="78638"/>
                      <a:pt x="211423" y="83171"/>
                      <a:pt x="223614" y="89256"/>
                    </a:cubicBezTo>
                    <a:lnTo>
                      <a:pt x="231860" y="72911"/>
                    </a:lnTo>
                    <a:cubicBezTo>
                      <a:pt x="247517" y="80785"/>
                      <a:pt x="261619" y="91046"/>
                      <a:pt x="273930" y="103454"/>
                    </a:cubicBezTo>
                    <a:lnTo>
                      <a:pt x="260902" y="116339"/>
                    </a:lnTo>
                    <a:cubicBezTo>
                      <a:pt x="273690" y="129225"/>
                      <a:pt x="283849" y="144258"/>
                      <a:pt x="290781" y="160961"/>
                    </a:cubicBezTo>
                    <a:lnTo>
                      <a:pt x="307752" y="153802"/>
                    </a:lnTo>
                    <a:cubicBezTo>
                      <a:pt x="314565" y="169909"/>
                      <a:pt x="318628" y="186970"/>
                      <a:pt x="319943" y="204389"/>
                    </a:cubicBezTo>
                    <a:lnTo>
                      <a:pt x="301538" y="205702"/>
                    </a:lnTo>
                    <a:cubicBezTo>
                      <a:pt x="302374" y="216917"/>
                      <a:pt x="302016" y="228251"/>
                      <a:pt x="300103" y="239824"/>
                    </a:cubicBezTo>
                    <a:cubicBezTo>
                      <a:pt x="298908" y="246386"/>
                      <a:pt x="297235" y="252709"/>
                      <a:pt x="295203" y="258913"/>
                    </a:cubicBezTo>
                    <a:lnTo>
                      <a:pt x="312772" y="264521"/>
                    </a:lnTo>
                    <a:cubicBezTo>
                      <a:pt x="307394" y="281224"/>
                      <a:pt x="299506" y="296734"/>
                      <a:pt x="288988" y="310813"/>
                    </a:cubicBezTo>
                    <a:lnTo>
                      <a:pt x="274288" y="299956"/>
                    </a:lnTo>
                    <a:cubicBezTo>
                      <a:pt x="263532" y="314511"/>
                      <a:pt x="250026" y="326800"/>
                      <a:pt x="234728" y="336345"/>
                    </a:cubicBezTo>
                    <a:lnTo>
                      <a:pt x="244409" y="351855"/>
                    </a:lnTo>
                    <a:cubicBezTo>
                      <a:pt x="229470" y="361042"/>
                      <a:pt x="213335" y="367723"/>
                      <a:pt x="196244" y="371660"/>
                    </a:cubicBezTo>
                    <a:lnTo>
                      <a:pt x="192181" y="354003"/>
                    </a:lnTo>
                    <a:cubicBezTo>
                      <a:pt x="175090" y="357940"/>
                      <a:pt x="156924" y="358775"/>
                      <a:pt x="138518" y="355912"/>
                    </a:cubicBezTo>
                    <a:lnTo>
                      <a:pt x="135650" y="373927"/>
                    </a:lnTo>
                    <a:cubicBezTo>
                      <a:pt x="134813" y="373808"/>
                      <a:pt x="133977" y="373689"/>
                      <a:pt x="133140" y="373569"/>
                    </a:cubicBezTo>
                    <a:cubicBezTo>
                      <a:pt x="116647" y="370706"/>
                      <a:pt x="100871" y="365456"/>
                      <a:pt x="86171" y="357820"/>
                    </a:cubicBezTo>
                    <a:lnTo>
                      <a:pt x="94656" y="341594"/>
                    </a:lnTo>
                    <a:cubicBezTo>
                      <a:pt x="78402" y="333124"/>
                      <a:pt x="64180" y="321789"/>
                      <a:pt x="52467" y="308307"/>
                    </a:cubicBezTo>
                    <a:lnTo>
                      <a:pt x="38723" y="320119"/>
                    </a:lnTo>
                    <a:cubicBezTo>
                      <a:pt x="27250" y="306876"/>
                      <a:pt x="18166" y="291843"/>
                      <a:pt x="11593" y="275736"/>
                    </a:cubicBezTo>
                    <a:lnTo>
                      <a:pt x="28564" y="268816"/>
                    </a:lnTo>
                    <a:cubicBezTo>
                      <a:pt x="21991" y="252351"/>
                      <a:pt x="18286" y="234574"/>
                      <a:pt x="18286" y="216201"/>
                    </a:cubicBezTo>
                    <a:lnTo>
                      <a:pt x="0" y="216201"/>
                    </a:lnTo>
                    <a:cubicBezTo>
                      <a:pt x="0" y="207133"/>
                      <a:pt x="717" y="197947"/>
                      <a:pt x="2271" y="188998"/>
                    </a:cubicBezTo>
                    <a:cubicBezTo>
                      <a:pt x="3705" y="180885"/>
                      <a:pt x="5737" y="172772"/>
                      <a:pt x="8366" y="164898"/>
                    </a:cubicBezTo>
                    <a:lnTo>
                      <a:pt x="25696" y="170744"/>
                    </a:lnTo>
                    <a:cubicBezTo>
                      <a:pt x="31672" y="153325"/>
                      <a:pt x="40635" y="137576"/>
                      <a:pt x="52228" y="124094"/>
                    </a:cubicBezTo>
                    <a:lnTo>
                      <a:pt x="38245" y="112163"/>
                    </a:lnTo>
                    <a:cubicBezTo>
                      <a:pt x="49599" y="98920"/>
                      <a:pt x="62985" y="87705"/>
                      <a:pt x="78044" y="78638"/>
                    </a:cubicBezTo>
                    <a:lnTo>
                      <a:pt x="87366" y="94386"/>
                    </a:lnTo>
                    <a:cubicBezTo>
                      <a:pt x="102783" y="85200"/>
                      <a:pt x="119874" y="78876"/>
                      <a:pt x="137921" y="76013"/>
                    </a:cubicBezTo>
                    <a:close/>
                    <a:moveTo>
                      <a:pt x="458164" y="0"/>
                    </a:moveTo>
                    <a:lnTo>
                      <a:pt x="458164" y="14677"/>
                    </a:lnTo>
                    <a:cubicBezTo>
                      <a:pt x="466889" y="14558"/>
                      <a:pt x="475375" y="15512"/>
                      <a:pt x="483502" y="17302"/>
                    </a:cubicBezTo>
                    <a:cubicBezTo>
                      <a:pt x="486251" y="17899"/>
                      <a:pt x="488881" y="18615"/>
                      <a:pt x="491510" y="19331"/>
                    </a:cubicBezTo>
                    <a:lnTo>
                      <a:pt x="495693" y="5250"/>
                    </a:lnTo>
                    <a:cubicBezTo>
                      <a:pt x="509318" y="9308"/>
                      <a:pt x="521987" y="15393"/>
                      <a:pt x="533581" y="23627"/>
                    </a:cubicBezTo>
                    <a:lnTo>
                      <a:pt x="525095" y="35678"/>
                    </a:lnTo>
                    <a:cubicBezTo>
                      <a:pt x="537047" y="44031"/>
                      <a:pt x="547206" y="54651"/>
                      <a:pt x="555214" y="66822"/>
                    </a:cubicBezTo>
                    <a:lnTo>
                      <a:pt x="567524" y="58828"/>
                    </a:lnTo>
                    <a:cubicBezTo>
                      <a:pt x="575293" y="70641"/>
                      <a:pt x="581030" y="83647"/>
                      <a:pt x="584496" y="97370"/>
                    </a:cubicBezTo>
                    <a:lnTo>
                      <a:pt x="570034" y="100950"/>
                    </a:lnTo>
                    <a:cubicBezTo>
                      <a:pt x="572305" y="109780"/>
                      <a:pt x="573620" y="118848"/>
                      <a:pt x="573739" y="128275"/>
                    </a:cubicBezTo>
                    <a:cubicBezTo>
                      <a:pt x="573739" y="133764"/>
                      <a:pt x="573261" y="139014"/>
                      <a:pt x="572664" y="144146"/>
                    </a:cubicBezTo>
                    <a:lnTo>
                      <a:pt x="587245" y="146174"/>
                    </a:lnTo>
                    <a:cubicBezTo>
                      <a:pt x="585452" y="160135"/>
                      <a:pt x="581269" y="173738"/>
                      <a:pt x="575054" y="186387"/>
                    </a:cubicBezTo>
                    <a:lnTo>
                      <a:pt x="561787" y="179824"/>
                    </a:lnTo>
                    <a:cubicBezTo>
                      <a:pt x="555214" y="192950"/>
                      <a:pt x="546369" y="204644"/>
                      <a:pt x="535493" y="214309"/>
                    </a:cubicBezTo>
                    <a:lnTo>
                      <a:pt x="545413" y="225287"/>
                    </a:lnTo>
                    <a:cubicBezTo>
                      <a:pt x="534896" y="234714"/>
                      <a:pt x="522944" y="242350"/>
                      <a:pt x="509916" y="247959"/>
                    </a:cubicBezTo>
                    <a:lnTo>
                      <a:pt x="504179" y="234356"/>
                    </a:lnTo>
                    <a:cubicBezTo>
                      <a:pt x="491152" y="239964"/>
                      <a:pt x="476809" y="243186"/>
                      <a:pt x="461750" y="243544"/>
                    </a:cubicBezTo>
                    <a:lnTo>
                      <a:pt x="462108" y="258221"/>
                    </a:lnTo>
                    <a:cubicBezTo>
                      <a:pt x="461391" y="258221"/>
                      <a:pt x="460674" y="258340"/>
                      <a:pt x="459957" y="258340"/>
                    </a:cubicBezTo>
                    <a:cubicBezTo>
                      <a:pt x="446451" y="258340"/>
                      <a:pt x="433185" y="256431"/>
                      <a:pt x="420396" y="252374"/>
                    </a:cubicBezTo>
                    <a:lnTo>
                      <a:pt x="424818" y="238413"/>
                    </a:lnTo>
                    <a:cubicBezTo>
                      <a:pt x="410715" y="233998"/>
                      <a:pt x="397687" y="226957"/>
                      <a:pt x="386572" y="217889"/>
                    </a:cubicBezTo>
                    <a:lnTo>
                      <a:pt x="377250" y="229225"/>
                    </a:lnTo>
                    <a:cubicBezTo>
                      <a:pt x="366254" y="220275"/>
                      <a:pt x="356931" y="209655"/>
                      <a:pt x="349402" y="197723"/>
                    </a:cubicBezTo>
                    <a:lnTo>
                      <a:pt x="361951" y="189847"/>
                    </a:lnTo>
                    <a:cubicBezTo>
                      <a:pt x="354302" y="177795"/>
                      <a:pt x="348924" y="164073"/>
                      <a:pt x="346294" y="149515"/>
                    </a:cubicBezTo>
                    <a:lnTo>
                      <a:pt x="331713" y="152021"/>
                    </a:lnTo>
                    <a:cubicBezTo>
                      <a:pt x="330398" y="144861"/>
                      <a:pt x="329801" y="137463"/>
                      <a:pt x="329681" y="130065"/>
                    </a:cubicBezTo>
                    <a:cubicBezTo>
                      <a:pt x="329681" y="123383"/>
                      <a:pt x="330159" y="116701"/>
                      <a:pt x="331115" y="110138"/>
                    </a:cubicBezTo>
                    <a:lnTo>
                      <a:pt x="345697" y="112286"/>
                    </a:lnTo>
                    <a:cubicBezTo>
                      <a:pt x="347967" y="97608"/>
                      <a:pt x="352868" y="83767"/>
                      <a:pt x="360158" y="71476"/>
                    </a:cubicBezTo>
                    <a:lnTo>
                      <a:pt x="347370" y="63959"/>
                    </a:lnTo>
                    <a:cubicBezTo>
                      <a:pt x="354541" y="51787"/>
                      <a:pt x="363505" y="40929"/>
                      <a:pt x="374262" y="31621"/>
                    </a:cubicBezTo>
                    <a:lnTo>
                      <a:pt x="383943" y="42719"/>
                    </a:lnTo>
                    <a:cubicBezTo>
                      <a:pt x="394819" y="33292"/>
                      <a:pt x="407488" y="25894"/>
                      <a:pt x="421472" y="21001"/>
                    </a:cubicBezTo>
                    <a:lnTo>
                      <a:pt x="416691" y="7160"/>
                    </a:lnTo>
                    <a:cubicBezTo>
                      <a:pt x="429958" y="2506"/>
                      <a:pt x="443941" y="119"/>
                      <a:pt x="458164" y="0"/>
                    </a:cubicBezTo>
                    <a:close/>
                  </a:path>
                </a:pathLst>
              </a:custGeom>
              <a:solidFill>
                <a:schemeClr val="bg1"/>
              </a:solidFill>
              <a:ln>
                <a:noFill/>
              </a:ln>
            </p:spPr>
            <p:txBody>
              <a:bodyPr/>
              <a:lstStyle/>
              <a:p>
                <a:endParaRPr lang="zh-CN" altLang="en-US"/>
              </a:p>
            </p:txBody>
          </p:sp>
        </p:grpSp>
      </p:grpSp>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down)">
                                      <p:cBhvr>
                                        <p:cTn id="8" dur="500"/>
                                        <p:tgtEl>
                                          <p:spTgt spid="16"/>
                                        </p:tgtEl>
                                      </p:cBhvr>
                                    </p:animEffect>
                                  </p:childTnLst>
                                </p:cTn>
                              </p:par>
                            </p:childTnLst>
                          </p:cTn>
                        </p:par>
                        <p:par>
                          <p:cTn id="9" fill="hold">
                            <p:stCondLst>
                              <p:cond delay="500"/>
                            </p:stCondLst>
                            <p:childTnLst>
                              <p:par>
                                <p:cTn id="10" presetID="50" presetClass="entr" presetSubtype="0" decel="100000" fill="hold" grpId="0" nodeType="after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p:cTn id="12" dur="750" fill="hold"/>
                                        <p:tgtEl>
                                          <p:spTgt spid="58"/>
                                        </p:tgtEl>
                                        <p:attrNameLst>
                                          <p:attrName>ppt_w</p:attrName>
                                        </p:attrNameLst>
                                      </p:cBhvr>
                                      <p:tavLst>
                                        <p:tav tm="0">
                                          <p:val>
                                            <p:strVal val="#ppt_w+.3"/>
                                          </p:val>
                                        </p:tav>
                                        <p:tav tm="100000">
                                          <p:val>
                                            <p:strVal val="#ppt_w"/>
                                          </p:val>
                                        </p:tav>
                                      </p:tavLst>
                                    </p:anim>
                                    <p:anim calcmode="lin" valueType="num">
                                      <p:cBhvr>
                                        <p:cTn id="13" dur="750" fill="hold"/>
                                        <p:tgtEl>
                                          <p:spTgt spid="58"/>
                                        </p:tgtEl>
                                        <p:attrNameLst>
                                          <p:attrName>ppt_h</p:attrName>
                                        </p:attrNameLst>
                                      </p:cBhvr>
                                      <p:tavLst>
                                        <p:tav tm="0">
                                          <p:val>
                                            <p:strVal val="#ppt_h"/>
                                          </p:val>
                                        </p:tav>
                                        <p:tav tm="100000">
                                          <p:val>
                                            <p:strVal val="#ppt_h"/>
                                          </p:val>
                                        </p:tav>
                                      </p:tavLst>
                                    </p:anim>
                                    <p:animEffect transition="in" filter="fade">
                                      <p:cBhvr>
                                        <p:cTn id="14" dur="750"/>
                                        <p:tgtEl>
                                          <p:spTgt spid="58"/>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1000" fill="hold"/>
                                        <p:tgtEl>
                                          <p:spTgt spid="39"/>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1"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childTnLst>
                                </p:cTn>
                              </p:par>
                              <p:par>
                                <p:cTn id="24" presetID="64" presetClass="path" presetSubtype="0" accel="50000" decel="50000" fill="hold" nodeType="withEffect">
                                  <p:stCondLst>
                                    <p:cond delay="0"/>
                                  </p:stCondLst>
                                  <p:childTnLst>
                                    <p:animMotion origin="layout" path="M 0 0 L 0 -0.25 E" pathEditMode="relative" ptsTypes="">
                                      <p:cBhvr>
                                        <p:cTn id="25" dur="1750" spd="-100000" fill="hold"/>
                                        <p:tgtEl>
                                          <p:spTgt spid="2"/>
                                        </p:tgtEl>
                                        <p:attrNameLst>
                                          <p:attrName>ppt_x</p:attrName>
                                          <p:attrName>ppt_y</p:attrName>
                                        </p:attrNameLst>
                                      </p:cBhvr>
                                    </p:animMotion>
                                  </p:childTnLst>
                                </p:cTn>
                              </p:par>
                              <p:par>
                                <p:cTn id="26" presetID="1" presetClass="entr" presetSubtype="0" fill="hold" nodeType="withEffect">
                                  <p:stCondLst>
                                    <p:cond delay="750"/>
                                  </p:stCondLst>
                                  <p:childTnLst>
                                    <p:set>
                                      <p:cBhvr>
                                        <p:cTn id="27" dur="1" fill="hold">
                                          <p:stCondLst>
                                            <p:cond delay="0"/>
                                          </p:stCondLst>
                                        </p:cTn>
                                        <p:tgtEl>
                                          <p:spTgt spid="3"/>
                                        </p:tgtEl>
                                        <p:attrNameLst>
                                          <p:attrName>style.visibility</p:attrName>
                                        </p:attrNameLst>
                                      </p:cBhvr>
                                      <p:to>
                                        <p:strVal val="visible"/>
                                      </p:to>
                                    </p:set>
                                  </p:childTnLst>
                                </p:cTn>
                              </p:par>
                              <p:par>
                                <p:cTn id="28" presetID="64" presetClass="path" presetSubtype="0" accel="50000" decel="50000" fill="hold" nodeType="withEffect">
                                  <p:stCondLst>
                                    <p:cond delay="750"/>
                                  </p:stCondLst>
                                  <p:childTnLst>
                                    <p:animMotion origin="layout" path="M 0 0 L 0 -0.25 E" pathEditMode="relative" ptsTypes="">
                                      <p:cBhvr>
                                        <p:cTn id="29" dur="1750" spd="-100000" fill="hold"/>
                                        <p:tgtEl>
                                          <p:spTgt spid="3"/>
                                        </p:tgtEl>
                                        <p:attrNameLst>
                                          <p:attrName>ppt_x</p:attrName>
                                          <p:attrName>ppt_y</p:attrName>
                                        </p:attrNameLst>
                                      </p:cBhvr>
                                    </p:animMotion>
                                  </p:childTnLst>
                                </p:cTn>
                              </p:par>
                              <p:par>
                                <p:cTn id="30" presetID="1" presetClass="entr" presetSubtype="0" fill="hold" nodeType="withEffect">
                                  <p:stCondLst>
                                    <p:cond delay="1750"/>
                                  </p:stCondLst>
                                  <p:childTnLst>
                                    <p:set>
                                      <p:cBhvr>
                                        <p:cTn id="31" dur="1" fill="hold">
                                          <p:stCondLst>
                                            <p:cond delay="0"/>
                                          </p:stCondLst>
                                        </p:cTn>
                                        <p:tgtEl>
                                          <p:spTgt spid="4"/>
                                        </p:tgtEl>
                                        <p:attrNameLst>
                                          <p:attrName>style.visibility</p:attrName>
                                        </p:attrNameLst>
                                      </p:cBhvr>
                                      <p:to>
                                        <p:strVal val="visible"/>
                                      </p:to>
                                    </p:set>
                                  </p:childTnLst>
                                </p:cTn>
                              </p:par>
                              <p:par>
                                <p:cTn id="32" presetID="64" presetClass="path" presetSubtype="0" accel="50000" decel="50000" fill="hold" nodeType="withEffect">
                                  <p:stCondLst>
                                    <p:cond delay="1750"/>
                                  </p:stCondLst>
                                  <p:childTnLst>
                                    <p:animMotion origin="layout" path="M 0 0 L 0 -0.25 E" pathEditMode="relative" ptsTypes="">
                                      <p:cBhvr>
                                        <p:cTn id="33" dur="1750" spd="-100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12"/>
          <p:cNvSpPr txBox="1"/>
          <p:nvPr/>
        </p:nvSpPr>
        <p:spPr>
          <a:xfrm>
            <a:off x="7071964" y="5290699"/>
            <a:ext cx="4306507" cy="359009"/>
          </a:xfrm>
          <a:prstGeom prst="rect">
            <a:avLst/>
          </a:prstGeom>
          <a:noFill/>
        </p:spPr>
        <p:txBody>
          <a:bodyPr wrap="square"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algn="l"/>
            <a:r>
              <a:rPr lang="zh-CN" altLang="en-US" sz="1700" dirty="0">
                <a:solidFill>
                  <a:schemeClr val="bg1"/>
                </a:solidFill>
                <a:sym typeface="宋体" panose="02010600030101010101" pitchFamily="2" charset="-122"/>
              </a:rPr>
              <a:t>从平淡无奇的琐事中参悟深邃的哲理 </a:t>
            </a:r>
          </a:p>
        </p:txBody>
      </p:sp>
      <p:sp>
        <p:nvSpPr>
          <p:cNvPr id="39" name="文本框 12"/>
          <p:cNvSpPr txBox="1"/>
          <p:nvPr/>
        </p:nvSpPr>
        <p:spPr>
          <a:xfrm>
            <a:off x="7611609" y="4272320"/>
            <a:ext cx="3227216" cy="359009"/>
          </a:xfrm>
          <a:prstGeom prst="rect">
            <a:avLst/>
          </a:prstGeom>
          <a:noFill/>
        </p:spPr>
        <p:txBody>
          <a:bodyPr wrap="square"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algn="l"/>
            <a:r>
              <a:rPr lang="zh-CN" altLang="en-US" sz="1700" dirty="0">
                <a:solidFill>
                  <a:schemeClr val="bg1"/>
                </a:solidFill>
                <a:sym typeface="宋体" panose="02010600030101010101" pitchFamily="2" charset="-122"/>
              </a:rPr>
              <a:t>当作是一种经验的积累过程 </a:t>
            </a:r>
          </a:p>
        </p:txBody>
      </p:sp>
      <p:sp>
        <p:nvSpPr>
          <p:cNvPr id="40" name="文本框 12"/>
          <p:cNvSpPr txBox="1"/>
          <p:nvPr/>
        </p:nvSpPr>
        <p:spPr>
          <a:xfrm>
            <a:off x="7611609" y="3217719"/>
            <a:ext cx="3903171" cy="359009"/>
          </a:xfrm>
          <a:prstGeom prst="rect">
            <a:avLst/>
          </a:prstGeom>
          <a:noFill/>
        </p:spPr>
        <p:txBody>
          <a:bodyPr wrap="square"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algn="l"/>
            <a:r>
              <a:rPr lang="zh-CN" altLang="en-US" sz="1700" dirty="0">
                <a:solidFill>
                  <a:schemeClr val="bg1"/>
                </a:solidFill>
                <a:sym typeface="宋体" panose="02010600030101010101" pitchFamily="2" charset="-122"/>
              </a:rPr>
              <a:t>不会将处理琐碎小事当作是负累 </a:t>
            </a:r>
          </a:p>
        </p:txBody>
      </p:sp>
      <p:sp>
        <p:nvSpPr>
          <p:cNvPr id="41" name="文本框 12"/>
          <p:cNvSpPr txBox="1"/>
          <p:nvPr/>
        </p:nvSpPr>
        <p:spPr>
          <a:xfrm>
            <a:off x="6991699" y="2163118"/>
            <a:ext cx="3058551" cy="35900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7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当作是做一番宏图伟业的准备</a:t>
            </a:r>
          </a:p>
        </p:txBody>
      </p:sp>
      <p:sp>
        <p:nvSpPr>
          <p:cNvPr id="53" name="文本框 52"/>
          <p:cNvSpPr txBox="1">
            <a:spLocks noChangeArrowheads="1"/>
          </p:cNvSpPr>
          <p:nvPr/>
        </p:nvSpPr>
        <p:spPr bwMode="auto">
          <a:xfrm>
            <a:off x="4175727" y="515455"/>
            <a:ext cx="38405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200" dirty="0">
                <a:solidFill>
                  <a:schemeClr val="bg1"/>
                </a:solidFill>
                <a:latin typeface="微软雅黑" panose="020B0503020204020204" pitchFamily="34" charset="-122"/>
                <a:ea typeface="微软雅黑" panose="020B0503020204020204" pitchFamily="34" charset="-122"/>
              </a:rPr>
              <a:t>小事成就大事 细节成就完美 </a:t>
            </a:r>
          </a:p>
        </p:txBody>
      </p:sp>
      <p:grpSp>
        <p:nvGrpSpPr>
          <p:cNvPr id="54" name="组合 53"/>
          <p:cNvGrpSpPr/>
          <p:nvPr/>
        </p:nvGrpSpPr>
        <p:grpSpPr>
          <a:xfrm>
            <a:off x="5712442" y="0"/>
            <a:ext cx="730990" cy="436632"/>
            <a:chOff x="5712442" y="0"/>
            <a:chExt cx="730990" cy="436632"/>
          </a:xfrm>
        </p:grpSpPr>
        <p:sp>
          <p:nvSpPr>
            <p:cNvPr id="55" name="流程图: 离页连接符 54"/>
            <p:cNvSpPr/>
            <p:nvPr/>
          </p:nvSpPr>
          <p:spPr>
            <a:xfrm>
              <a:off x="5712442" y="0"/>
              <a:ext cx="641131" cy="430887"/>
            </a:xfrm>
            <a:prstGeom prst="flowChartOffpageConnector">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文本框 55"/>
            <p:cNvSpPr txBox="1">
              <a:spLocks noChangeArrowheads="1"/>
            </p:cNvSpPr>
            <p:nvPr/>
          </p:nvSpPr>
          <p:spPr bwMode="auto">
            <a:xfrm>
              <a:off x="5764822" y="5745"/>
              <a:ext cx="6786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200" dirty="0">
                  <a:solidFill>
                    <a:schemeClr val="bg1"/>
                  </a:solidFill>
                  <a:latin typeface="微软雅黑" panose="020B0503020204020204" pitchFamily="34" charset="-122"/>
                  <a:ea typeface="微软雅黑" panose="020B0503020204020204" pitchFamily="34" charset="-122"/>
                </a:rPr>
                <a:t>01</a:t>
              </a:r>
              <a:endParaRPr lang="zh-CN" altLang="en-US" sz="22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1459408" y="2600719"/>
            <a:ext cx="1628565" cy="1138668"/>
            <a:chOff x="1459408" y="2600719"/>
            <a:chExt cx="1628565" cy="1138668"/>
          </a:xfrm>
        </p:grpSpPr>
        <p:sp>
          <p:nvSpPr>
            <p:cNvPr id="58" name="六边形 57"/>
            <p:cNvSpPr/>
            <p:nvPr/>
          </p:nvSpPr>
          <p:spPr>
            <a:xfrm>
              <a:off x="1459408" y="2600719"/>
              <a:ext cx="1319134" cy="1138668"/>
            </a:xfrm>
            <a:prstGeom prst="hexagon">
              <a:avLst/>
            </a:prstGeom>
            <a:solidFill>
              <a:srgbClr val="37597B"/>
            </a:solidFill>
            <a:ln>
              <a:solidFill>
                <a:srgbClr val="FFC7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Content Placeholder 2"/>
            <p:cNvSpPr txBox="1"/>
            <p:nvPr/>
          </p:nvSpPr>
          <p:spPr>
            <a:xfrm>
              <a:off x="1502615" y="2999909"/>
              <a:ext cx="1585358" cy="621812"/>
            </a:xfrm>
            <a:prstGeom prst="rect">
              <a:avLst/>
            </a:prstGeom>
          </p:spPr>
          <p:txBody>
            <a:bodyPr vert="horz" lIns="91392" tIns="45696" rIns="91392" bIns="4569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dirty="0">
                  <a:solidFill>
                    <a:srgbClr val="FFC740"/>
                  </a:solidFill>
                  <a:latin typeface="微软雅黑" panose="020B0503020204020204" pitchFamily="34" charset="-122"/>
                  <a:ea typeface="微软雅黑" panose="020B0503020204020204" pitchFamily="34" charset="-122"/>
                  <a:cs typeface="Arial" panose="020B0604020202020204" pitchFamily="34" charset="0"/>
                </a:rPr>
                <a:t>无以致千里</a:t>
              </a:r>
              <a:endParaRPr lang="en-US" altLang="zh-CN" sz="1600" dirty="0">
                <a:solidFill>
                  <a:srgbClr val="FFC740"/>
                </a:solidFill>
                <a:latin typeface="微软雅黑" panose="020B0503020204020204" pitchFamily="34" charset="-122"/>
                <a:ea typeface="微软雅黑" panose="020B0503020204020204" pitchFamily="34" charset="-122"/>
                <a:cs typeface="Arial" panose="020B0604020202020204" pitchFamily="34" charset="0"/>
              </a:endParaRPr>
            </a:p>
            <a:p>
              <a:pPr marL="0" indent="0">
                <a:buNone/>
              </a:pPr>
              <a:endParaRPr lang="en-US" sz="1600" dirty="0">
                <a:solidFill>
                  <a:srgbClr val="FFC740"/>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1459408" y="3784357"/>
            <a:ext cx="1472087" cy="1138668"/>
            <a:chOff x="1459408" y="3784357"/>
            <a:chExt cx="1472087" cy="1138668"/>
          </a:xfrm>
        </p:grpSpPr>
        <p:sp>
          <p:nvSpPr>
            <p:cNvPr id="73" name="六边形 72"/>
            <p:cNvSpPr/>
            <p:nvPr/>
          </p:nvSpPr>
          <p:spPr>
            <a:xfrm>
              <a:off x="1459408" y="3784357"/>
              <a:ext cx="1319134" cy="1138668"/>
            </a:xfrm>
            <a:prstGeom prst="hexagon">
              <a:avLst/>
            </a:prstGeom>
            <a:solidFill>
              <a:srgbClr val="FFC74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Content Placeholder 2"/>
            <p:cNvSpPr txBox="1"/>
            <p:nvPr/>
          </p:nvSpPr>
          <p:spPr>
            <a:xfrm>
              <a:off x="1599134" y="3901818"/>
              <a:ext cx="1332361" cy="621812"/>
            </a:xfrm>
            <a:prstGeom prst="rect">
              <a:avLst/>
            </a:prstGeom>
          </p:spPr>
          <p:txBody>
            <a:bodyPr vert="horz" lIns="91392" tIns="45696" rIns="91392" bIns="4569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不积细流</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6" name="组合 5"/>
          <p:cNvGrpSpPr/>
          <p:nvPr/>
        </p:nvGrpSpPr>
        <p:grpSpPr>
          <a:xfrm>
            <a:off x="1459408" y="4967995"/>
            <a:ext cx="1375569" cy="1138668"/>
            <a:chOff x="1459408" y="4967995"/>
            <a:chExt cx="1375569" cy="1138668"/>
          </a:xfrm>
        </p:grpSpPr>
        <p:sp>
          <p:nvSpPr>
            <p:cNvPr id="74" name="六边形 73"/>
            <p:cNvSpPr/>
            <p:nvPr/>
          </p:nvSpPr>
          <p:spPr>
            <a:xfrm>
              <a:off x="1459408" y="4967995"/>
              <a:ext cx="1319134" cy="1138668"/>
            </a:xfrm>
            <a:prstGeom prst="hexagon">
              <a:avLst/>
            </a:prstGeom>
            <a:solidFill>
              <a:srgbClr val="37597B"/>
            </a:solidFill>
            <a:ln>
              <a:solidFill>
                <a:srgbClr val="FFC7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Content Placeholder 2"/>
            <p:cNvSpPr txBox="1"/>
            <p:nvPr/>
          </p:nvSpPr>
          <p:spPr>
            <a:xfrm>
              <a:off x="1502615" y="5380615"/>
              <a:ext cx="1332362" cy="621812"/>
            </a:xfrm>
            <a:prstGeom prst="rect">
              <a:avLst/>
            </a:prstGeom>
          </p:spPr>
          <p:txBody>
            <a:bodyPr vert="horz" lIns="91392" tIns="45696" rIns="91392" bIns="4569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dirty="0">
                  <a:solidFill>
                    <a:srgbClr val="FFC740"/>
                  </a:solidFill>
                  <a:latin typeface="微软雅黑" panose="020B0503020204020204" pitchFamily="34" charset="-122"/>
                  <a:ea typeface="微软雅黑" panose="020B0503020204020204" pitchFamily="34" charset="-122"/>
                  <a:cs typeface="Arial" panose="020B0604020202020204" pitchFamily="34" charset="0"/>
                </a:rPr>
                <a:t>无以成江海</a:t>
              </a:r>
              <a:endParaRPr lang="en-US" sz="1600" dirty="0">
                <a:solidFill>
                  <a:srgbClr val="FFC740"/>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1472635" y="1417081"/>
            <a:ext cx="1677723" cy="1138668"/>
            <a:chOff x="1472635" y="1417081"/>
            <a:chExt cx="1677723" cy="1138668"/>
          </a:xfrm>
        </p:grpSpPr>
        <p:sp>
          <p:nvSpPr>
            <p:cNvPr id="2" name="六边形 1"/>
            <p:cNvSpPr/>
            <p:nvPr/>
          </p:nvSpPr>
          <p:spPr>
            <a:xfrm>
              <a:off x="1472635" y="1417081"/>
              <a:ext cx="1319134" cy="1138668"/>
            </a:xfrm>
            <a:prstGeom prst="hexagon">
              <a:avLst/>
            </a:prstGeom>
            <a:solidFill>
              <a:srgbClr val="FFC74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Content Placeholder 2"/>
            <p:cNvSpPr txBox="1"/>
            <p:nvPr/>
          </p:nvSpPr>
          <p:spPr>
            <a:xfrm>
              <a:off x="1615923" y="1852212"/>
              <a:ext cx="1534435" cy="621812"/>
            </a:xfrm>
            <a:prstGeom prst="rect">
              <a:avLst/>
            </a:prstGeom>
          </p:spPr>
          <p:txBody>
            <a:bodyPr vert="horz" lIns="91392" tIns="45696" rIns="91392" bIns="4569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不积跬步</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l="27335" t="16607" r="5001"/>
          <a:stretch>
            <a:fillRect/>
          </a:stretch>
        </p:blipFill>
        <p:spPr>
          <a:xfrm>
            <a:off x="3421303" y="1986415"/>
            <a:ext cx="3840545" cy="3852459"/>
          </a:xfrm>
          <a:prstGeom prst="ellipse">
            <a:avLst/>
          </a:prstGeom>
          <a:ln w="28575">
            <a:solidFill>
              <a:srgbClr val="FFC740"/>
            </a:solidFill>
          </a:ln>
        </p:spPr>
      </p:pic>
      <p:sp>
        <p:nvSpPr>
          <p:cNvPr id="13" name="椭圆 12"/>
          <p:cNvSpPr/>
          <p:nvPr/>
        </p:nvSpPr>
        <p:spPr>
          <a:xfrm>
            <a:off x="3176873" y="1785217"/>
            <a:ext cx="4254854" cy="4254854"/>
          </a:xfrm>
          <a:prstGeom prst="ellipse">
            <a:avLst/>
          </a:prstGeom>
          <a:noFill/>
          <a:ln>
            <a:solidFill>
              <a:srgbClr val="FFC7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6645126" y="2163118"/>
            <a:ext cx="324000" cy="324000"/>
          </a:xfrm>
          <a:prstGeom prst="ellipse">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8" name="椭圆 77"/>
          <p:cNvSpPr/>
          <p:nvPr/>
        </p:nvSpPr>
        <p:spPr>
          <a:xfrm>
            <a:off x="7261848" y="3267000"/>
            <a:ext cx="324000" cy="324000"/>
          </a:xfrm>
          <a:prstGeom prst="ellipse">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9" name="椭圆 78"/>
          <p:cNvSpPr/>
          <p:nvPr/>
        </p:nvSpPr>
        <p:spPr>
          <a:xfrm>
            <a:off x="7260548" y="4307329"/>
            <a:ext cx="324000" cy="324000"/>
          </a:xfrm>
          <a:prstGeom prst="ellipse">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0" name="椭圆 79"/>
          <p:cNvSpPr/>
          <p:nvPr/>
        </p:nvSpPr>
        <p:spPr>
          <a:xfrm>
            <a:off x="6754247" y="5212647"/>
            <a:ext cx="324000" cy="324000"/>
          </a:xfrm>
          <a:prstGeom prst="ellipse">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p:tgtEl>
                                          <p:spTgt spid="53"/>
                                        </p:tgtEl>
                                        <p:attrNameLst>
                                          <p:attrName>ppt_y</p:attrName>
                                        </p:attrNameLst>
                                      </p:cBhvr>
                                      <p:tavLst>
                                        <p:tav tm="0">
                                          <p:val>
                                            <p:strVal val="#ppt_y-#ppt_h*1.125000"/>
                                          </p:val>
                                        </p:tav>
                                        <p:tav tm="100000">
                                          <p:val>
                                            <p:strVal val="#ppt_y"/>
                                          </p:val>
                                        </p:tav>
                                      </p:tavLst>
                                    </p:anim>
                                    <p:animEffect transition="in" filter="wipe(down)">
                                      <p:cBhvr>
                                        <p:cTn id="8" dur="500"/>
                                        <p:tgtEl>
                                          <p:spTgt spid="53"/>
                                        </p:tgtEl>
                                      </p:cBhvr>
                                    </p:animEffect>
                                  </p:childTnLst>
                                </p:cTn>
                              </p:par>
                            </p:childTnLst>
                          </p:cTn>
                        </p:par>
                        <p:par>
                          <p:cTn id="9" fill="hold">
                            <p:stCondLst>
                              <p:cond delay="500"/>
                            </p:stCondLst>
                            <p:childTnLst>
                              <p:par>
                                <p:cTn id="10" presetID="23" presetClass="entr" presetSubtype="3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750" fill="hold"/>
                                        <p:tgtEl>
                                          <p:spTgt spid="3"/>
                                        </p:tgtEl>
                                        <p:attrNameLst>
                                          <p:attrName>ppt_w</p:attrName>
                                        </p:attrNameLst>
                                      </p:cBhvr>
                                      <p:tavLst>
                                        <p:tav tm="0">
                                          <p:val>
                                            <p:strVal val="(6*min(max(#ppt_w*#ppt_h,.3),1)-7.4)/-.7*#ppt_w"/>
                                          </p:val>
                                        </p:tav>
                                        <p:tav tm="100000">
                                          <p:val>
                                            <p:strVal val="#ppt_w"/>
                                          </p:val>
                                        </p:tav>
                                      </p:tavLst>
                                    </p:anim>
                                    <p:anim calcmode="lin" valueType="num">
                                      <p:cBhvr>
                                        <p:cTn id="13" dur="750" fill="hold"/>
                                        <p:tgtEl>
                                          <p:spTgt spid="3"/>
                                        </p:tgtEl>
                                        <p:attrNameLst>
                                          <p:attrName>ppt_h</p:attrName>
                                        </p:attrNameLst>
                                      </p:cBhvr>
                                      <p:tavLst>
                                        <p:tav tm="0">
                                          <p:val>
                                            <p:strVal val="(6*min(max(#ppt_w*#ppt_h,.3),1)-7.4)/-.7*#ppt_h"/>
                                          </p:val>
                                        </p:tav>
                                        <p:tav tm="100000">
                                          <p:val>
                                            <p:strVal val="#ppt_h"/>
                                          </p:val>
                                        </p:tav>
                                      </p:tavLst>
                                    </p:anim>
                                    <p:anim calcmode="lin" valueType="num">
                                      <p:cBhvr>
                                        <p:cTn id="14" dur="750" fill="hold"/>
                                        <p:tgtEl>
                                          <p:spTgt spid="3"/>
                                        </p:tgtEl>
                                        <p:attrNameLst>
                                          <p:attrName>ppt_x</p:attrName>
                                        </p:attrNameLst>
                                      </p:cBhvr>
                                      <p:tavLst>
                                        <p:tav tm="0">
                                          <p:val>
                                            <p:fltVal val="0.5"/>
                                          </p:val>
                                        </p:tav>
                                        <p:tav tm="100000">
                                          <p:val>
                                            <p:strVal val="#ppt_x"/>
                                          </p:val>
                                        </p:tav>
                                      </p:tavLst>
                                    </p:anim>
                                    <p:anim calcmode="lin" valueType="num">
                                      <p:cBhvr>
                                        <p:cTn id="15" dur="750" fill="hold"/>
                                        <p:tgtEl>
                                          <p:spTgt spid="3"/>
                                        </p:tgtEl>
                                        <p:attrNameLst>
                                          <p:attrName>ppt_y</p:attrName>
                                        </p:attrNameLst>
                                      </p:cBhvr>
                                      <p:tavLst>
                                        <p:tav tm="0">
                                          <p:val>
                                            <p:strVal val="1+(6*min(max(#ppt_w*#ppt_h,.3),1)-7.4)/-.7*#ppt_h/2"/>
                                          </p:val>
                                        </p:tav>
                                        <p:tav tm="100000">
                                          <p:val>
                                            <p:strVal val="#ppt_y"/>
                                          </p:val>
                                        </p:tav>
                                      </p:tavLst>
                                    </p:anim>
                                  </p:childTnLst>
                                </p:cTn>
                              </p:par>
                              <p:par>
                                <p:cTn id="16" presetID="23" presetClass="entr" presetSubtype="36" fill="hold" nodeType="withEffect">
                                  <p:stCondLst>
                                    <p:cond delay="500"/>
                                  </p:stCondLst>
                                  <p:childTnLst>
                                    <p:set>
                                      <p:cBhvr>
                                        <p:cTn id="17" dur="1" fill="hold">
                                          <p:stCondLst>
                                            <p:cond delay="0"/>
                                          </p:stCondLst>
                                        </p:cTn>
                                        <p:tgtEl>
                                          <p:spTgt spid="4"/>
                                        </p:tgtEl>
                                        <p:attrNameLst>
                                          <p:attrName>style.visibility</p:attrName>
                                        </p:attrNameLst>
                                      </p:cBhvr>
                                      <p:to>
                                        <p:strVal val="visible"/>
                                      </p:to>
                                    </p:set>
                                    <p:anim calcmode="lin" valueType="num">
                                      <p:cBhvr>
                                        <p:cTn id="18" dur="750" fill="hold"/>
                                        <p:tgtEl>
                                          <p:spTgt spid="4"/>
                                        </p:tgtEl>
                                        <p:attrNameLst>
                                          <p:attrName>ppt_w</p:attrName>
                                        </p:attrNameLst>
                                      </p:cBhvr>
                                      <p:tavLst>
                                        <p:tav tm="0">
                                          <p:val>
                                            <p:strVal val="(6*min(max(#ppt_w*#ppt_h,.3),1)-7.4)/-.7*#ppt_w"/>
                                          </p:val>
                                        </p:tav>
                                        <p:tav tm="100000">
                                          <p:val>
                                            <p:strVal val="#ppt_w"/>
                                          </p:val>
                                        </p:tav>
                                      </p:tavLst>
                                    </p:anim>
                                    <p:anim calcmode="lin" valueType="num">
                                      <p:cBhvr>
                                        <p:cTn id="19" dur="750" fill="hold"/>
                                        <p:tgtEl>
                                          <p:spTgt spid="4"/>
                                        </p:tgtEl>
                                        <p:attrNameLst>
                                          <p:attrName>ppt_h</p:attrName>
                                        </p:attrNameLst>
                                      </p:cBhvr>
                                      <p:tavLst>
                                        <p:tav tm="0">
                                          <p:val>
                                            <p:strVal val="(6*min(max(#ppt_w*#ppt_h,.3),1)-7.4)/-.7*#ppt_h"/>
                                          </p:val>
                                        </p:tav>
                                        <p:tav tm="100000">
                                          <p:val>
                                            <p:strVal val="#ppt_h"/>
                                          </p:val>
                                        </p:tav>
                                      </p:tavLst>
                                    </p:anim>
                                    <p:anim calcmode="lin" valueType="num">
                                      <p:cBhvr>
                                        <p:cTn id="20" dur="750" fill="hold"/>
                                        <p:tgtEl>
                                          <p:spTgt spid="4"/>
                                        </p:tgtEl>
                                        <p:attrNameLst>
                                          <p:attrName>ppt_x</p:attrName>
                                        </p:attrNameLst>
                                      </p:cBhvr>
                                      <p:tavLst>
                                        <p:tav tm="0">
                                          <p:val>
                                            <p:fltVal val="0.5"/>
                                          </p:val>
                                        </p:tav>
                                        <p:tav tm="100000">
                                          <p:val>
                                            <p:strVal val="#ppt_x"/>
                                          </p:val>
                                        </p:tav>
                                      </p:tavLst>
                                    </p:anim>
                                    <p:anim calcmode="lin" valueType="num">
                                      <p:cBhvr>
                                        <p:cTn id="21" dur="750" fill="hold"/>
                                        <p:tgtEl>
                                          <p:spTgt spid="4"/>
                                        </p:tgtEl>
                                        <p:attrNameLst>
                                          <p:attrName>ppt_y</p:attrName>
                                        </p:attrNameLst>
                                      </p:cBhvr>
                                      <p:tavLst>
                                        <p:tav tm="0">
                                          <p:val>
                                            <p:strVal val="1+(6*min(max(#ppt_w*#ppt_h,.3),1)-7.4)/-.7*#ppt_h/2"/>
                                          </p:val>
                                        </p:tav>
                                        <p:tav tm="100000">
                                          <p:val>
                                            <p:strVal val="#ppt_y"/>
                                          </p:val>
                                        </p:tav>
                                      </p:tavLst>
                                    </p:anim>
                                  </p:childTnLst>
                                </p:cTn>
                              </p:par>
                              <p:par>
                                <p:cTn id="22" presetID="23" presetClass="entr" presetSubtype="36" fill="hold" nodeType="withEffect">
                                  <p:stCondLst>
                                    <p:cond delay="1000"/>
                                  </p:stCondLst>
                                  <p:childTnLst>
                                    <p:set>
                                      <p:cBhvr>
                                        <p:cTn id="23" dur="1" fill="hold">
                                          <p:stCondLst>
                                            <p:cond delay="0"/>
                                          </p:stCondLst>
                                        </p:cTn>
                                        <p:tgtEl>
                                          <p:spTgt spid="5"/>
                                        </p:tgtEl>
                                        <p:attrNameLst>
                                          <p:attrName>style.visibility</p:attrName>
                                        </p:attrNameLst>
                                      </p:cBhvr>
                                      <p:to>
                                        <p:strVal val="visible"/>
                                      </p:to>
                                    </p:set>
                                    <p:anim calcmode="lin" valueType="num">
                                      <p:cBhvr>
                                        <p:cTn id="24" dur="750" fill="hold"/>
                                        <p:tgtEl>
                                          <p:spTgt spid="5"/>
                                        </p:tgtEl>
                                        <p:attrNameLst>
                                          <p:attrName>ppt_w</p:attrName>
                                        </p:attrNameLst>
                                      </p:cBhvr>
                                      <p:tavLst>
                                        <p:tav tm="0">
                                          <p:val>
                                            <p:strVal val="(6*min(max(#ppt_w*#ppt_h,.3),1)-7.4)/-.7*#ppt_w"/>
                                          </p:val>
                                        </p:tav>
                                        <p:tav tm="100000">
                                          <p:val>
                                            <p:strVal val="#ppt_w"/>
                                          </p:val>
                                        </p:tav>
                                      </p:tavLst>
                                    </p:anim>
                                    <p:anim calcmode="lin" valueType="num">
                                      <p:cBhvr>
                                        <p:cTn id="25" dur="750" fill="hold"/>
                                        <p:tgtEl>
                                          <p:spTgt spid="5"/>
                                        </p:tgtEl>
                                        <p:attrNameLst>
                                          <p:attrName>ppt_h</p:attrName>
                                        </p:attrNameLst>
                                      </p:cBhvr>
                                      <p:tavLst>
                                        <p:tav tm="0">
                                          <p:val>
                                            <p:strVal val="(6*min(max(#ppt_w*#ppt_h,.3),1)-7.4)/-.7*#ppt_h"/>
                                          </p:val>
                                        </p:tav>
                                        <p:tav tm="100000">
                                          <p:val>
                                            <p:strVal val="#ppt_h"/>
                                          </p:val>
                                        </p:tav>
                                      </p:tavLst>
                                    </p:anim>
                                    <p:anim calcmode="lin" valueType="num">
                                      <p:cBhvr>
                                        <p:cTn id="26" dur="750" fill="hold"/>
                                        <p:tgtEl>
                                          <p:spTgt spid="5"/>
                                        </p:tgtEl>
                                        <p:attrNameLst>
                                          <p:attrName>ppt_x</p:attrName>
                                        </p:attrNameLst>
                                      </p:cBhvr>
                                      <p:tavLst>
                                        <p:tav tm="0">
                                          <p:val>
                                            <p:fltVal val="0.5"/>
                                          </p:val>
                                        </p:tav>
                                        <p:tav tm="100000">
                                          <p:val>
                                            <p:strVal val="#ppt_x"/>
                                          </p:val>
                                        </p:tav>
                                      </p:tavLst>
                                    </p:anim>
                                    <p:anim calcmode="lin" valueType="num">
                                      <p:cBhvr>
                                        <p:cTn id="27" dur="750" fill="hold"/>
                                        <p:tgtEl>
                                          <p:spTgt spid="5"/>
                                        </p:tgtEl>
                                        <p:attrNameLst>
                                          <p:attrName>ppt_y</p:attrName>
                                        </p:attrNameLst>
                                      </p:cBhvr>
                                      <p:tavLst>
                                        <p:tav tm="0">
                                          <p:val>
                                            <p:strVal val="1+(6*min(max(#ppt_w*#ppt_h,.3),1)-7.4)/-.7*#ppt_h/2"/>
                                          </p:val>
                                        </p:tav>
                                        <p:tav tm="100000">
                                          <p:val>
                                            <p:strVal val="#ppt_y"/>
                                          </p:val>
                                        </p:tav>
                                      </p:tavLst>
                                    </p:anim>
                                  </p:childTnLst>
                                </p:cTn>
                              </p:par>
                              <p:par>
                                <p:cTn id="28" presetID="23" presetClass="entr" presetSubtype="36" fill="hold" nodeType="withEffect">
                                  <p:stCondLst>
                                    <p:cond delay="1500"/>
                                  </p:stCondLst>
                                  <p:childTnLst>
                                    <p:set>
                                      <p:cBhvr>
                                        <p:cTn id="29" dur="1" fill="hold">
                                          <p:stCondLst>
                                            <p:cond delay="0"/>
                                          </p:stCondLst>
                                        </p:cTn>
                                        <p:tgtEl>
                                          <p:spTgt spid="6"/>
                                        </p:tgtEl>
                                        <p:attrNameLst>
                                          <p:attrName>style.visibility</p:attrName>
                                        </p:attrNameLst>
                                      </p:cBhvr>
                                      <p:to>
                                        <p:strVal val="visible"/>
                                      </p:to>
                                    </p:set>
                                    <p:anim calcmode="lin" valueType="num">
                                      <p:cBhvr>
                                        <p:cTn id="30" dur="750" fill="hold"/>
                                        <p:tgtEl>
                                          <p:spTgt spid="6"/>
                                        </p:tgtEl>
                                        <p:attrNameLst>
                                          <p:attrName>ppt_w</p:attrName>
                                        </p:attrNameLst>
                                      </p:cBhvr>
                                      <p:tavLst>
                                        <p:tav tm="0">
                                          <p:val>
                                            <p:strVal val="(6*min(max(#ppt_w*#ppt_h,.3),1)-7.4)/-.7*#ppt_w"/>
                                          </p:val>
                                        </p:tav>
                                        <p:tav tm="100000">
                                          <p:val>
                                            <p:strVal val="#ppt_w"/>
                                          </p:val>
                                        </p:tav>
                                      </p:tavLst>
                                    </p:anim>
                                    <p:anim calcmode="lin" valueType="num">
                                      <p:cBhvr>
                                        <p:cTn id="31" dur="750" fill="hold"/>
                                        <p:tgtEl>
                                          <p:spTgt spid="6"/>
                                        </p:tgtEl>
                                        <p:attrNameLst>
                                          <p:attrName>ppt_h</p:attrName>
                                        </p:attrNameLst>
                                      </p:cBhvr>
                                      <p:tavLst>
                                        <p:tav tm="0">
                                          <p:val>
                                            <p:strVal val="(6*min(max(#ppt_w*#ppt_h,.3),1)-7.4)/-.7*#ppt_h"/>
                                          </p:val>
                                        </p:tav>
                                        <p:tav tm="100000">
                                          <p:val>
                                            <p:strVal val="#ppt_h"/>
                                          </p:val>
                                        </p:tav>
                                      </p:tavLst>
                                    </p:anim>
                                    <p:anim calcmode="lin" valueType="num">
                                      <p:cBhvr>
                                        <p:cTn id="32" dur="750" fill="hold"/>
                                        <p:tgtEl>
                                          <p:spTgt spid="6"/>
                                        </p:tgtEl>
                                        <p:attrNameLst>
                                          <p:attrName>ppt_x</p:attrName>
                                        </p:attrNameLst>
                                      </p:cBhvr>
                                      <p:tavLst>
                                        <p:tav tm="0">
                                          <p:val>
                                            <p:fltVal val="0.5"/>
                                          </p:val>
                                        </p:tav>
                                        <p:tav tm="100000">
                                          <p:val>
                                            <p:strVal val="#ppt_x"/>
                                          </p:val>
                                        </p:tav>
                                      </p:tavLst>
                                    </p:anim>
                                    <p:anim calcmode="lin" valueType="num">
                                      <p:cBhvr>
                                        <p:cTn id="33" dur="75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34" fill="hold">
                            <p:stCondLst>
                              <p:cond delay="1500"/>
                            </p:stCondLst>
                            <p:childTnLst>
                              <p:par>
                                <p:cTn id="35" presetID="49" presetClass="entr" presetSubtype="0" decel="10000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750" fill="hold"/>
                                        <p:tgtEl>
                                          <p:spTgt spid="12"/>
                                        </p:tgtEl>
                                        <p:attrNameLst>
                                          <p:attrName>ppt_w</p:attrName>
                                        </p:attrNameLst>
                                      </p:cBhvr>
                                      <p:tavLst>
                                        <p:tav tm="0">
                                          <p:val>
                                            <p:fltVal val="0"/>
                                          </p:val>
                                        </p:tav>
                                        <p:tav tm="100000">
                                          <p:val>
                                            <p:strVal val="#ppt_w"/>
                                          </p:val>
                                        </p:tav>
                                      </p:tavLst>
                                    </p:anim>
                                    <p:anim calcmode="lin" valueType="num">
                                      <p:cBhvr>
                                        <p:cTn id="38" dur="750" fill="hold"/>
                                        <p:tgtEl>
                                          <p:spTgt spid="12"/>
                                        </p:tgtEl>
                                        <p:attrNameLst>
                                          <p:attrName>ppt_h</p:attrName>
                                        </p:attrNameLst>
                                      </p:cBhvr>
                                      <p:tavLst>
                                        <p:tav tm="0">
                                          <p:val>
                                            <p:fltVal val="0"/>
                                          </p:val>
                                        </p:tav>
                                        <p:tav tm="100000">
                                          <p:val>
                                            <p:strVal val="#ppt_h"/>
                                          </p:val>
                                        </p:tav>
                                      </p:tavLst>
                                    </p:anim>
                                    <p:anim calcmode="lin" valueType="num">
                                      <p:cBhvr>
                                        <p:cTn id="39" dur="750" fill="hold"/>
                                        <p:tgtEl>
                                          <p:spTgt spid="12"/>
                                        </p:tgtEl>
                                        <p:attrNameLst>
                                          <p:attrName>style.rotation</p:attrName>
                                        </p:attrNameLst>
                                      </p:cBhvr>
                                      <p:tavLst>
                                        <p:tav tm="0">
                                          <p:val>
                                            <p:fltVal val="360"/>
                                          </p:val>
                                        </p:tav>
                                        <p:tav tm="100000">
                                          <p:val>
                                            <p:fltVal val="0"/>
                                          </p:val>
                                        </p:tav>
                                      </p:tavLst>
                                    </p:anim>
                                    <p:animEffect transition="in" filter="fade">
                                      <p:cBhvr>
                                        <p:cTn id="40" dur="750"/>
                                        <p:tgtEl>
                                          <p:spTgt spid="12"/>
                                        </p:tgtEl>
                                      </p:cBhvr>
                                    </p:animEffect>
                                  </p:childTnLst>
                                </p:cTn>
                              </p:par>
                              <p:par>
                                <p:cTn id="41" presetID="21" presetClass="entr" presetSubtype="1" fill="hold" grpId="0" nodeType="withEffect">
                                  <p:stCondLst>
                                    <p:cond delay="500"/>
                                  </p:stCondLst>
                                  <p:childTnLst>
                                    <p:set>
                                      <p:cBhvr>
                                        <p:cTn id="42" dur="1" fill="hold">
                                          <p:stCondLst>
                                            <p:cond delay="0"/>
                                          </p:stCondLst>
                                        </p:cTn>
                                        <p:tgtEl>
                                          <p:spTgt spid="13"/>
                                        </p:tgtEl>
                                        <p:attrNameLst>
                                          <p:attrName>style.visibility</p:attrName>
                                        </p:attrNameLst>
                                      </p:cBhvr>
                                      <p:to>
                                        <p:strVal val="visible"/>
                                      </p:to>
                                    </p:set>
                                    <p:animEffect transition="in" filter="wheel(1)">
                                      <p:cBhvr>
                                        <p:cTn id="43" dur="1250"/>
                                        <p:tgtEl>
                                          <p:spTgt spid="13"/>
                                        </p:tgtEl>
                                      </p:cBhvr>
                                    </p:animEffect>
                                  </p:childTnLst>
                                </p:cTn>
                              </p:par>
                            </p:childTnLst>
                          </p:cTn>
                        </p:par>
                        <p:par>
                          <p:cTn id="44" fill="hold">
                            <p:stCondLst>
                              <p:cond delay="2500"/>
                            </p:stCondLst>
                            <p:childTnLst>
                              <p:par>
                                <p:cTn id="45" presetID="1"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par>
                          <p:cTn id="47" fill="hold">
                            <p:stCondLst>
                              <p:cond delay="2500"/>
                            </p:stCondLst>
                            <p:childTnLst>
                              <p:par>
                                <p:cTn id="48" presetID="1" presetClass="entr" presetSubtype="0" fill="hold" grpId="0" nodeType="afterEffect">
                                  <p:stCondLst>
                                    <p:cond delay="0"/>
                                  </p:stCondLst>
                                  <p:childTnLst>
                                    <p:set>
                                      <p:cBhvr>
                                        <p:cTn id="49" dur="1" fill="hold">
                                          <p:stCondLst>
                                            <p:cond delay="0"/>
                                          </p:stCondLst>
                                        </p:cTn>
                                        <p:tgtEl>
                                          <p:spTgt spid="78"/>
                                        </p:tgtEl>
                                        <p:attrNameLst>
                                          <p:attrName>style.visibility</p:attrName>
                                        </p:attrNameLst>
                                      </p:cBhvr>
                                      <p:to>
                                        <p:strVal val="visible"/>
                                      </p:to>
                                    </p:set>
                                  </p:childTnLst>
                                </p:cTn>
                              </p:par>
                            </p:childTnLst>
                          </p:cTn>
                        </p:par>
                        <p:par>
                          <p:cTn id="50" fill="hold">
                            <p:stCondLst>
                              <p:cond delay="2500"/>
                            </p:stCondLst>
                            <p:childTnLst>
                              <p:par>
                                <p:cTn id="51" presetID="1" presetClass="entr" presetSubtype="0" fill="hold" grpId="0" nodeType="afterEffect">
                                  <p:stCondLst>
                                    <p:cond delay="0"/>
                                  </p:stCondLst>
                                  <p:childTnLst>
                                    <p:set>
                                      <p:cBhvr>
                                        <p:cTn id="52" dur="1" fill="hold">
                                          <p:stCondLst>
                                            <p:cond delay="0"/>
                                          </p:stCondLst>
                                        </p:cTn>
                                        <p:tgtEl>
                                          <p:spTgt spid="79"/>
                                        </p:tgtEl>
                                        <p:attrNameLst>
                                          <p:attrName>style.visibility</p:attrName>
                                        </p:attrNameLst>
                                      </p:cBhvr>
                                      <p:to>
                                        <p:strVal val="visible"/>
                                      </p:to>
                                    </p:set>
                                  </p:childTnLst>
                                </p:cTn>
                              </p:par>
                            </p:childTnLst>
                          </p:cTn>
                        </p:par>
                        <p:par>
                          <p:cTn id="53" fill="hold">
                            <p:stCondLst>
                              <p:cond delay="2500"/>
                            </p:stCondLst>
                            <p:childTnLst>
                              <p:par>
                                <p:cTn id="54" presetID="1" presetClass="entr" presetSubtype="0"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childTnLst>
                                </p:cTn>
                              </p:par>
                              <p:par>
                                <p:cTn id="56" presetID="56" presetClass="path" presetSubtype="0" accel="50000" decel="50000" fill="hold" grpId="1" nodeType="withEffect">
                                  <p:stCondLst>
                                    <p:cond delay="0"/>
                                  </p:stCondLst>
                                  <p:childTnLst>
                                    <p:animMotion origin="layout" path="M -3.33333E-6 -3.7037E-7 L -0.16132 0.21273 " pathEditMode="relative" rAng="0" ptsTypes="AA">
                                      <p:cBhvr>
                                        <p:cTn id="57" dur="1500" spd="-100000" fill="hold"/>
                                        <p:tgtEl>
                                          <p:spTgt spid="14"/>
                                        </p:tgtEl>
                                        <p:attrNameLst>
                                          <p:attrName>ppt_x</p:attrName>
                                          <p:attrName>ppt_y</p:attrName>
                                        </p:attrNameLst>
                                      </p:cBhvr>
                                      <p:rCtr x="-8073" y="10625"/>
                                    </p:animMotion>
                                  </p:childTnLst>
                                </p:cTn>
                              </p:par>
                              <p:par>
                                <p:cTn id="58" presetID="56" presetClass="path" presetSubtype="0" accel="50000" decel="50000" fill="hold" grpId="1" nodeType="withEffect">
                                  <p:stCondLst>
                                    <p:cond delay="0"/>
                                  </p:stCondLst>
                                  <p:childTnLst>
                                    <p:animMotion origin="layout" path="M -4.16667E-6 0 L -0.21705 0.04722 " pathEditMode="relative" rAng="0" ptsTypes="AA">
                                      <p:cBhvr>
                                        <p:cTn id="59" dur="1500" spd="-100000" fill="hold"/>
                                        <p:tgtEl>
                                          <p:spTgt spid="78"/>
                                        </p:tgtEl>
                                        <p:attrNameLst>
                                          <p:attrName>ppt_x</p:attrName>
                                          <p:attrName>ppt_y</p:attrName>
                                        </p:attrNameLst>
                                      </p:cBhvr>
                                      <p:rCtr x="-10859" y="2361"/>
                                    </p:animMotion>
                                  </p:childTnLst>
                                </p:cTn>
                              </p:par>
                              <p:par>
                                <p:cTn id="60" presetID="56" presetClass="path" presetSubtype="0" accel="50000" decel="50000" fill="hold" grpId="1" nodeType="withEffect">
                                  <p:stCondLst>
                                    <p:cond delay="0"/>
                                  </p:stCondLst>
                                  <p:childTnLst>
                                    <p:animMotion origin="layout" path="M -4.16667E-6 -3.7037E-7 L -0.20442 -0.09977 " pathEditMode="relative" rAng="0" ptsTypes="AA">
                                      <p:cBhvr>
                                        <p:cTn id="61" dur="1500" spd="-100000" fill="hold"/>
                                        <p:tgtEl>
                                          <p:spTgt spid="79"/>
                                        </p:tgtEl>
                                        <p:attrNameLst>
                                          <p:attrName>ppt_x</p:attrName>
                                          <p:attrName>ppt_y</p:attrName>
                                        </p:attrNameLst>
                                      </p:cBhvr>
                                      <p:rCtr x="-10221" y="-5000"/>
                                    </p:animMotion>
                                  </p:childTnLst>
                                </p:cTn>
                              </p:par>
                              <p:par>
                                <p:cTn id="62" presetID="56" presetClass="path" presetSubtype="0" accel="50000" decel="50000" fill="hold" grpId="1" nodeType="withEffect">
                                  <p:stCondLst>
                                    <p:cond delay="0"/>
                                  </p:stCondLst>
                                  <p:childTnLst>
                                    <p:animMotion origin="layout" path="M 2.29167E-6 3.7037E-6 L -0.16289 -0.24838 " pathEditMode="relative" rAng="0" ptsTypes="AA">
                                      <p:cBhvr>
                                        <p:cTn id="63" dur="1500" spd="-100000" fill="hold"/>
                                        <p:tgtEl>
                                          <p:spTgt spid="80"/>
                                        </p:tgtEl>
                                        <p:attrNameLst>
                                          <p:attrName>ppt_x</p:attrName>
                                          <p:attrName>ppt_y</p:attrName>
                                        </p:attrNameLst>
                                      </p:cBhvr>
                                      <p:rCtr x="-8151" y="-12431"/>
                                    </p:animMotion>
                                  </p:childTnLst>
                                </p:cTn>
                              </p:par>
                            </p:childTnLst>
                          </p:cTn>
                        </p:par>
                        <p:par>
                          <p:cTn id="64" fill="hold">
                            <p:stCondLst>
                              <p:cond delay="2500"/>
                            </p:stCondLst>
                            <p:childTnLst>
                              <p:par>
                                <p:cTn id="65" presetID="22" presetClass="entr" presetSubtype="8"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wipe(left)">
                                      <p:cBhvr>
                                        <p:cTn id="67" dur="750"/>
                                        <p:tgtEl>
                                          <p:spTgt spid="41"/>
                                        </p:tgtEl>
                                      </p:cBhvr>
                                    </p:animEffect>
                                  </p:childTnLst>
                                </p:cTn>
                              </p:par>
                            </p:childTnLst>
                          </p:cTn>
                        </p:par>
                        <p:par>
                          <p:cTn id="68" fill="hold">
                            <p:stCondLst>
                              <p:cond delay="3500"/>
                            </p:stCondLst>
                            <p:childTnLst>
                              <p:par>
                                <p:cTn id="69" presetID="22" presetClass="entr" presetSubtype="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wipe(left)">
                                      <p:cBhvr>
                                        <p:cTn id="71" dur="750"/>
                                        <p:tgtEl>
                                          <p:spTgt spid="40"/>
                                        </p:tgtEl>
                                      </p:cBhvr>
                                    </p:animEffect>
                                  </p:childTnLst>
                                </p:cTn>
                              </p:par>
                            </p:childTnLst>
                          </p:cTn>
                        </p:par>
                        <p:par>
                          <p:cTn id="72" fill="hold">
                            <p:stCondLst>
                              <p:cond delay="4500"/>
                            </p:stCondLst>
                            <p:childTnLst>
                              <p:par>
                                <p:cTn id="73" presetID="22" presetClass="entr" presetSubtype="8" fill="hold" grpId="0" nodeType="after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wipe(left)">
                                      <p:cBhvr>
                                        <p:cTn id="75" dur="750"/>
                                        <p:tgtEl>
                                          <p:spTgt spid="39"/>
                                        </p:tgtEl>
                                      </p:cBhvr>
                                    </p:animEffect>
                                  </p:childTnLst>
                                </p:cTn>
                              </p:par>
                            </p:childTnLst>
                          </p:cTn>
                        </p:par>
                        <p:par>
                          <p:cTn id="76" fill="hold">
                            <p:stCondLst>
                              <p:cond delay="5500"/>
                            </p:stCondLst>
                            <p:childTnLst>
                              <p:par>
                                <p:cTn id="77" presetID="22" presetClass="entr" presetSubtype="8"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wipe(left)">
                                      <p:cBhvr>
                                        <p:cTn id="79" dur="7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53" grpId="0"/>
      <p:bldP spid="13" grpId="0" animBg="1"/>
      <p:bldP spid="14" grpId="0" animBg="1"/>
      <p:bldP spid="14" grpId="1" animBg="1"/>
      <p:bldP spid="78" grpId="0" animBg="1"/>
      <p:bldP spid="78" grpId="1" animBg="1"/>
      <p:bldP spid="79" grpId="0" animBg="1"/>
      <p:bldP spid="79" grpId="1" animBg="1"/>
      <p:bldP spid="80" grpId="0" animBg="1"/>
      <p:bldP spid="8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p:cNvGrpSpPr/>
          <p:nvPr/>
        </p:nvGrpSpPr>
        <p:grpSpPr>
          <a:xfrm>
            <a:off x="4414344" y="1679465"/>
            <a:ext cx="1350477" cy="4460579"/>
            <a:chOff x="4414344" y="1679465"/>
            <a:chExt cx="1350477" cy="4460579"/>
          </a:xfrm>
        </p:grpSpPr>
        <p:sp>
          <p:nvSpPr>
            <p:cNvPr id="52" name="矩形 51"/>
            <p:cNvSpPr/>
            <p:nvPr/>
          </p:nvSpPr>
          <p:spPr>
            <a:xfrm>
              <a:off x="4414344" y="1813033"/>
              <a:ext cx="1350477" cy="4177863"/>
            </a:xfrm>
            <a:prstGeom prst="rect">
              <a:avLst/>
            </a:prstGeom>
            <a:noFill/>
            <a:ln>
              <a:solidFill>
                <a:srgbClr val="FFC7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4603528" y="1679465"/>
              <a:ext cx="1030084" cy="4460579"/>
            </a:xfrm>
            <a:prstGeom prst="rect">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TextBox 54"/>
          <p:cNvSpPr txBox="1"/>
          <p:nvPr/>
        </p:nvSpPr>
        <p:spPr>
          <a:xfrm>
            <a:off x="4557286" y="2914490"/>
            <a:ext cx="1200329" cy="2482658"/>
          </a:xfrm>
          <a:prstGeom prst="rect">
            <a:avLst/>
          </a:prstGeom>
          <a:noFill/>
        </p:spPr>
        <p:txBody>
          <a:bodyPr vert="eaVert" wrap="square"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r>
              <a:rPr lang="zh-CN" altLang="en-US" sz="2200" spc="150" dirty="0">
                <a:solidFill>
                  <a:schemeClr val="tx1">
                    <a:lumMod val="85000"/>
                    <a:lumOff val="15000"/>
                  </a:schemeClr>
                </a:solidFill>
                <a:sym typeface="宋体" panose="02010600030101010101" pitchFamily="2" charset="-122"/>
              </a:rPr>
              <a:t>做好每一个细节</a:t>
            </a:r>
            <a:endParaRPr lang="en-US" altLang="zh-CN" sz="2200" spc="150" dirty="0">
              <a:solidFill>
                <a:schemeClr val="tx1">
                  <a:lumMod val="85000"/>
                  <a:lumOff val="15000"/>
                </a:schemeClr>
              </a:solidFill>
              <a:sym typeface="宋体" panose="02010600030101010101" pitchFamily="2" charset="-122"/>
            </a:endParaRPr>
          </a:p>
          <a:p>
            <a:r>
              <a:rPr lang="zh-CN" altLang="en-US" sz="2200" spc="150" dirty="0">
                <a:solidFill>
                  <a:schemeClr val="tx1">
                    <a:lumMod val="85000"/>
                    <a:lumOff val="15000"/>
                  </a:schemeClr>
                </a:solidFill>
                <a:sym typeface="宋体" panose="02010600030101010101" pitchFamily="2" charset="-122"/>
              </a:rPr>
              <a:t>才能将事做成功</a:t>
            </a:r>
          </a:p>
        </p:txBody>
      </p:sp>
      <p:sp>
        <p:nvSpPr>
          <p:cNvPr id="36" name="文本框 35"/>
          <p:cNvSpPr txBox="1">
            <a:spLocks noChangeArrowheads="1"/>
          </p:cNvSpPr>
          <p:nvPr/>
        </p:nvSpPr>
        <p:spPr bwMode="auto">
          <a:xfrm>
            <a:off x="4175727" y="515455"/>
            <a:ext cx="38405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200" dirty="0">
                <a:solidFill>
                  <a:schemeClr val="bg1"/>
                </a:solidFill>
                <a:latin typeface="微软雅黑" panose="020B0503020204020204" pitchFamily="34" charset="-122"/>
                <a:ea typeface="微软雅黑" panose="020B0503020204020204" pitchFamily="34" charset="-122"/>
              </a:rPr>
              <a:t>小事成就大事 细节成就完美 </a:t>
            </a:r>
          </a:p>
        </p:txBody>
      </p:sp>
      <p:grpSp>
        <p:nvGrpSpPr>
          <p:cNvPr id="37" name="组合 36"/>
          <p:cNvGrpSpPr/>
          <p:nvPr/>
        </p:nvGrpSpPr>
        <p:grpSpPr>
          <a:xfrm>
            <a:off x="5712442" y="0"/>
            <a:ext cx="730990" cy="436632"/>
            <a:chOff x="5712442" y="0"/>
            <a:chExt cx="730990" cy="436632"/>
          </a:xfrm>
        </p:grpSpPr>
        <p:sp>
          <p:nvSpPr>
            <p:cNvPr id="38" name="流程图: 离页连接符 37"/>
            <p:cNvSpPr/>
            <p:nvPr/>
          </p:nvSpPr>
          <p:spPr>
            <a:xfrm>
              <a:off x="5712442" y="0"/>
              <a:ext cx="641131" cy="430887"/>
            </a:xfrm>
            <a:prstGeom prst="flowChartOffpageConnector">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a:spLocks noChangeArrowheads="1"/>
            </p:cNvSpPr>
            <p:nvPr/>
          </p:nvSpPr>
          <p:spPr bwMode="auto">
            <a:xfrm>
              <a:off x="5764822" y="5745"/>
              <a:ext cx="6786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200" dirty="0">
                  <a:solidFill>
                    <a:schemeClr val="bg1"/>
                  </a:solidFill>
                  <a:latin typeface="微软雅黑" panose="020B0503020204020204" pitchFamily="34" charset="-122"/>
                  <a:ea typeface="微软雅黑" panose="020B0503020204020204" pitchFamily="34" charset="-122"/>
                </a:rPr>
                <a:t>01</a:t>
              </a:r>
              <a:endParaRPr lang="zh-CN" altLang="en-US" sz="2200" dirty="0">
                <a:solidFill>
                  <a:schemeClr val="bg1"/>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6271483" y="1679465"/>
            <a:ext cx="4637672" cy="1235025"/>
            <a:chOff x="6271483" y="1679465"/>
            <a:chExt cx="4637672" cy="1235025"/>
          </a:xfrm>
        </p:grpSpPr>
        <p:sp>
          <p:nvSpPr>
            <p:cNvPr id="29" name="TextBox 46"/>
            <p:cNvSpPr txBox="1"/>
            <p:nvPr/>
          </p:nvSpPr>
          <p:spPr>
            <a:xfrm>
              <a:off x="6272370" y="2069130"/>
              <a:ext cx="4636785" cy="845360"/>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r>
                <a:rPr lang="zh-CN" altLang="en-US" sz="1735" dirty="0">
                  <a:solidFill>
                    <a:schemeClr val="bg1"/>
                  </a:solidFill>
                  <a:sym typeface="宋体" panose="02010600030101010101" pitchFamily="2" charset="-122"/>
                </a:rPr>
                <a:t>善于观察和分析小事中的细节，从细节上做文章，有时会起到意想不到的作用。 </a:t>
              </a:r>
            </a:p>
          </p:txBody>
        </p:sp>
        <p:sp>
          <p:nvSpPr>
            <p:cNvPr id="31" name="TextBox 48"/>
            <p:cNvSpPr txBox="1"/>
            <p:nvPr/>
          </p:nvSpPr>
          <p:spPr>
            <a:xfrm>
              <a:off x="6271483" y="1679465"/>
              <a:ext cx="2476732" cy="430887"/>
            </a:xfrm>
            <a:prstGeom prst="rect">
              <a:avLst/>
            </a:prstGeom>
            <a:noFill/>
          </p:spPr>
          <p:txBody>
            <a:bodyPr wrap="square" rtlCol="0">
              <a:spAutoFit/>
            </a:bodyPr>
            <a:lstStyle/>
            <a:p>
              <a:r>
                <a:rPr lang="zh-CN" altLang="en-US" sz="2200" dirty="0">
                  <a:solidFill>
                    <a:srgbClr val="FFC740"/>
                  </a:solidFill>
                  <a:latin typeface="微软雅黑" panose="020B0503020204020204" pitchFamily="34" charset="-122"/>
                  <a:ea typeface="微软雅黑" panose="020B0503020204020204" pitchFamily="34" charset="-122"/>
                </a:rPr>
                <a:t>善于观察</a:t>
              </a:r>
              <a:endParaRPr lang="zh-CN" altLang="zh-CN" sz="2200" dirty="0">
                <a:solidFill>
                  <a:srgbClr val="FFC740"/>
                </a:solidFill>
                <a:latin typeface="微软雅黑" panose="020B0503020204020204" pitchFamily="34" charset="-122"/>
                <a:ea typeface="微软雅黑" panose="020B0503020204020204" pitchFamily="34" charset="-122"/>
              </a:endParaRPr>
            </a:p>
          </p:txBody>
        </p:sp>
        <p:cxnSp>
          <p:nvCxnSpPr>
            <p:cNvPr id="42" name="直接箭头连接符 41"/>
            <p:cNvCxnSpPr/>
            <p:nvPr/>
          </p:nvCxnSpPr>
          <p:spPr>
            <a:xfrm>
              <a:off x="6402861" y="2092360"/>
              <a:ext cx="43200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6271482" y="3265331"/>
            <a:ext cx="4637673" cy="834980"/>
            <a:chOff x="6271482" y="3265331"/>
            <a:chExt cx="4637673" cy="834980"/>
          </a:xfrm>
        </p:grpSpPr>
        <p:sp>
          <p:nvSpPr>
            <p:cNvPr id="32" name="TextBox 49"/>
            <p:cNvSpPr txBox="1"/>
            <p:nvPr/>
          </p:nvSpPr>
          <p:spPr>
            <a:xfrm>
              <a:off x="6272370" y="3654996"/>
              <a:ext cx="4636785" cy="445315"/>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r>
                <a:rPr lang="zh-CN" altLang="en-US" sz="1735" dirty="0">
                  <a:solidFill>
                    <a:schemeClr val="bg1"/>
                  </a:solidFill>
                  <a:sym typeface="宋体" panose="02010600030101010101" pitchFamily="2" charset="-122"/>
                </a:rPr>
                <a:t>只有将事做到位做透，才能彻底将事做完。 </a:t>
              </a:r>
            </a:p>
          </p:txBody>
        </p:sp>
        <p:sp>
          <p:nvSpPr>
            <p:cNvPr id="34" name="TextBox 51"/>
            <p:cNvSpPr txBox="1"/>
            <p:nvPr/>
          </p:nvSpPr>
          <p:spPr>
            <a:xfrm>
              <a:off x="6271482" y="3265331"/>
              <a:ext cx="2476732" cy="430887"/>
            </a:xfrm>
            <a:prstGeom prst="rect">
              <a:avLst/>
            </a:prstGeom>
            <a:noFill/>
          </p:spPr>
          <p:txBody>
            <a:bodyPr wrap="square" rtlCol="0">
              <a:spAutoFit/>
            </a:bodyPr>
            <a:lstStyle/>
            <a:p>
              <a:r>
                <a:rPr lang="zh-CN" altLang="en-US" sz="2200" dirty="0">
                  <a:solidFill>
                    <a:srgbClr val="FFC740"/>
                  </a:solidFill>
                  <a:latin typeface="微软雅黑" panose="020B0503020204020204" pitchFamily="34" charset="-122"/>
                  <a:ea typeface="微软雅黑" panose="020B0503020204020204" pitchFamily="34" charset="-122"/>
                </a:rPr>
                <a:t>把事情做透</a:t>
              </a:r>
              <a:endParaRPr lang="zh-CN" altLang="zh-CN" sz="2200" dirty="0">
                <a:solidFill>
                  <a:srgbClr val="FFC740"/>
                </a:solidFill>
                <a:latin typeface="微软雅黑" panose="020B0503020204020204" pitchFamily="34" charset="-122"/>
                <a:ea typeface="微软雅黑" panose="020B0503020204020204" pitchFamily="34" charset="-122"/>
              </a:endParaRPr>
            </a:p>
          </p:txBody>
        </p:sp>
        <p:cxnSp>
          <p:nvCxnSpPr>
            <p:cNvPr id="44" name="直接箭头连接符 43"/>
            <p:cNvCxnSpPr/>
            <p:nvPr/>
          </p:nvCxnSpPr>
          <p:spPr>
            <a:xfrm>
              <a:off x="6387094" y="3696218"/>
              <a:ext cx="43560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 name="组合 3"/>
          <p:cNvGrpSpPr/>
          <p:nvPr/>
        </p:nvGrpSpPr>
        <p:grpSpPr>
          <a:xfrm>
            <a:off x="6271482" y="4504973"/>
            <a:ext cx="4637673" cy="1635072"/>
            <a:chOff x="6271482" y="4504973"/>
            <a:chExt cx="4637673" cy="1635072"/>
          </a:xfrm>
        </p:grpSpPr>
        <p:sp>
          <p:nvSpPr>
            <p:cNvPr id="26" name="TextBox 43"/>
            <p:cNvSpPr txBox="1"/>
            <p:nvPr/>
          </p:nvSpPr>
          <p:spPr>
            <a:xfrm>
              <a:off x="6272371" y="4894639"/>
              <a:ext cx="4636784" cy="1245406"/>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r>
                <a:rPr lang="zh-CN" altLang="en-US" sz="1735" dirty="0">
                  <a:solidFill>
                    <a:schemeClr val="bg1"/>
                  </a:solidFill>
                  <a:sym typeface="宋体" panose="02010600030101010101" pitchFamily="2" charset="-122"/>
                </a:rPr>
                <a:t>“忘不掉是真正的素质”。有了这种良好的习惯，做任何事，就能看清事其实质，也就能将事做透做好。 </a:t>
              </a:r>
            </a:p>
          </p:txBody>
        </p:sp>
        <p:sp>
          <p:nvSpPr>
            <p:cNvPr id="28" name="TextBox 45"/>
            <p:cNvSpPr txBox="1"/>
            <p:nvPr/>
          </p:nvSpPr>
          <p:spPr>
            <a:xfrm>
              <a:off x="6271482" y="4504973"/>
              <a:ext cx="2476732" cy="430887"/>
            </a:xfrm>
            <a:prstGeom prst="rect">
              <a:avLst/>
            </a:prstGeom>
            <a:noFill/>
          </p:spPr>
          <p:txBody>
            <a:bodyPr wrap="square" rtlCol="0">
              <a:spAutoFit/>
            </a:bodyPr>
            <a:lstStyle/>
            <a:p>
              <a:r>
                <a:rPr lang="zh-CN" altLang="en-US" sz="2200" dirty="0">
                  <a:solidFill>
                    <a:srgbClr val="FFC740"/>
                  </a:solidFill>
                  <a:latin typeface="微软雅黑" panose="020B0503020204020204" pitchFamily="34" charset="-122"/>
                  <a:ea typeface="微软雅黑" panose="020B0503020204020204" pitchFamily="34" charset="-122"/>
                </a:rPr>
                <a:t>忘不掉</a:t>
              </a:r>
              <a:endParaRPr lang="zh-CN" altLang="zh-CN" sz="2200" dirty="0">
                <a:solidFill>
                  <a:srgbClr val="FFC740"/>
                </a:solidFill>
                <a:latin typeface="微软雅黑" panose="020B0503020204020204" pitchFamily="34" charset="-122"/>
                <a:ea typeface="微软雅黑" panose="020B0503020204020204" pitchFamily="34" charset="-122"/>
              </a:endParaRPr>
            </a:p>
          </p:txBody>
        </p:sp>
        <p:cxnSp>
          <p:nvCxnSpPr>
            <p:cNvPr id="45" name="直接箭头连接符 44"/>
            <p:cNvCxnSpPr/>
            <p:nvPr/>
          </p:nvCxnSpPr>
          <p:spPr>
            <a:xfrm>
              <a:off x="6387094" y="4935860"/>
              <a:ext cx="43200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pic>
        <p:nvPicPr>
          <p:cNvPr id="50" name="图片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355" y="2307280"/>
            <a:ext cx="3142917" cy="27778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p:tgtEl>
                                              <p:spTgt spid="36"/>
                                            </p:tgtEl>
                                            <p:attrNameLst>
                                              <p:attrName>ppt_y</p:attrName>
                                            </p:attrNameLst>
                                          </p:cBhvr>
                                          <p:tavLst>
                                            <p:tav tm="0">
                                              <p:val>
                                                <p:strVal val="#ppt_y-#ppt_h*1.125000"/>
                                              </p:val>
                                            </p:tav>
                                            <p:tav tm="100000">
                                              <p:val>
                                                <p:strVal val="#ppt_y"/>
                                              </p:val>
                                            </p:tav>
                                          </p:tavLst>
                                        </p:anim>
                                        <p:animEffect transition="in" filter="wipe(down)">
                                          <p:cBhvr>
                                            <p:cTn id="8" dur="500"/>
                                            <p:tgtEl>
                                              <p:spTgt spid="36"/>
                                            </p:tgtEl>
                                          </p:cBhvr>
                                        </p:animEffect>
                                      </p:childTnLst>
                                    </p:cTn>
                                  </p:par>
                                </p:childTnLst>
                              </p:cTn>
                            </p:par>
                            <p:par>
                              <p:cTn id="9" fill="hold">
                                <p:stCondLst>
                                  <p:cond delay="500"/>
                                </p:stCondLst>
                                <p:childTnLst>
                                  <p:par>
                                    <p:cTn id="10" presetID="6" presetClass="entr" presetSubtype="16" fill="hold" nodeType="after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circle(in)">
                                          <p:cBhvr>
                                            <p:cTn id="12" dur="1250"/>
                                            <p:tgtEl>
                                              <p:spTgt spid="50"/>
                                            </p:tgtEl>
                                          </p:cBhvr>
                                        </p:animEffect>
                                      </p:childTnLst>
                                    </p:cTn>
                                  </p:par>
                                </p:childTnLst>
                              </p:cTn>
                            </p:par>
                            <p:par>
                              <p:cTn id="13" fill="hold">
                                <p:stCondLst>
                                  <p:cond delay="2000"/>
                                </p:stCondLst>
                                <p:childTnLst>
                                  <p:par>
                                    <p:cTn id="14" presetID="16" presetClass="entr" presetSubtype="42" fill="hold" nodeType="after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barn(outHorizontal)">
                                          <p:cBhvr>
                                            <p:cTn id="16" dur="750"/>
                                            <p:tgtEl>
                                              <p:spTgt spid="53"/>
                                            </p:tgtEl>
                                          </p:cBhvr>
                                        </p:animEffect>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750"/>
                                            <p:tgtEl>
                                              <p:spTgt spid="35"/>
                                            </p:tgtEl>
                                          </p:cBhvr>
                                        </p:animEffect>
                                      </p:childTnLst>
                                    </p:cTn>
                                  </p:par>
                                </p:childTnLst>
                              </p:cTn>
                            </p:par>
                            <p:par>
                              <p:cTn id="21" fill="hold">
                                <p:stCondLst>
                                  <p:cond delay="4000"/>
                                </p:stCondLst>
                                <p:childTnLst>
                                  <p:par>
                                    <p:cTn id="22" presetID="2" presetClass="entr" presetSubtype="2" fill="hold" nodeType="afterEffect" p14:presetBounceEnd="12000">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14:bounceEnd="12000">
                                          <p:cBhvr additive="base">
                                            <p:cTn id="24" dur="750" fill="hold"/>
                                            <p:tgtEl>
                                              <p:spTgt spid="2"/>
                                            </p:tgtEl>
                                            <p:attrNameLst>
                                              <p:attrName>ppt_x</p:attrName>
                                            </p:attrNameLst>
                                          </p:cBhvr>
                                          <p:tavLst>
                                            <p:tav tm="0">
                                              <p:val>
                                                <p:strVal val="1+#ppt_w/2"/>
                                              </p:val>
                                            </p:tav>
                                            <p:tav tm="100000">
                                              <p:val>
                                                <p:strVal val="#ppt_x"/>
                                              </p:val>
                                            </p:tav>
                                          </p:tavLst>
                                        </p:anim>
                                        <p:anim calcmode="lin" valueType="num" p14:bounceEnd="12000">
                                          <p:cBhvr additive="base">
                                            <p:cTn id="25" dur="750" fill="hold"/>
                                            <p:tgtEl>
                                              <p:spTgt spid="2"/>
                                            </p:tgtEl>
                                            <p:attrNameLst>
                                              <p:attrName>ppt_y</p:attrName>
                                            </p:attrNameLst>
                                          </p:cBhvr>
                                          <p:tavLst>
                                            <p:tav tm="0">
                                              <p:val>
                                                <p:strVal val="#ppt_y"/>
                                              </p:val>
                                            </p:tav>
                                            <p:tav tm="100000">
                                              <p:val>
                                                <p:strVal val="#ppt_y"/>
                                              </p:val>
                                            </p:tav>
                                          </p:tavLst>
                                        </p:anim>
                                      </p:childTnLst>
                                    </p:cTn>
                                  </p:par>
                                </p:childTnLst>
                              </p:cTn>
                            </p:par>
                            <p:par>
                              <p:cTn id="26" fill="hold">
                                <p:stCondLst>
                                  <p:cond delay="5000"/>
                                </p:stCondLst>
                                <p:childTnLst>
                                  <p:par>
                                    <p:cTn id="27" presetID="2" presetClass="entr" presetSubtype="2" fill="hold" nodeType="afterEffect" p14:presetBounceEnd="12000">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14:bounceEnd="12000">
                                          <p:cBhvr additive="base">
                                            <p:cTn id="29" dur="750" fill="hold"/>
                                            <p:tgtEl>
                                              <p:spTgt spid="3"/>
                                            </p:tgtEl>
                                            <p:attrNameLst>
                                              <p:attrName>ppt_x</p:attrName>
                                            </p:attrNameLst>
                                          </p:cBhvr>
                                          <p:tavLst>
                                            <p:tav tm="0">
                                              <p:val>
                                                <p:strVal val="1+#ppt_w/2"/>
                                              </p:val>
                                            </p:tav>
                                            <p:tav tm="100000">
                                              <p:val>
                                                <p:strVal val="#ppt_x"/>
                                              </p:val>
                                            </p:tav>
                                          </p:tavLst>
                                        </p:anim>
                                        <p:anim calcmode="lin" valueType="num" p14:bounceEnd="12000">
                                          <p:cBhvr additive="base">
                                            <p:cTn id="30" dur="750" fill="hold"/>
                                            <p:tgtEl>
                                              <p:spTgt spid="3"/>
                                            </p:tgtEl>
                                            <p:attrNameLst>
                                              <p:attrName>ppt_y</p:attrName>
                                            </p:attrNameLst>
                                          </p:cBhvr>
                                          <p:tavLst>
                                            <p:tav tm="0">
                                              <p:val>
                                                <p:strVal val="#ppt_y"/>
                                              </p:val>
                                            </p:tav>
                                            <p:tav tm="100000">
                                              <p:val>
                                                <p:strVal val="#ppt_y"/>
                                              </p:val>
                                            </p:tav>
                                          </p:tavLst>
                                        </p:anim>
                                      </p:childTnLst>
                                    </p:cTn>
                                  </p:par>
                                </p:childTnLst>
                              </p:cTn>
                            </p:par>
                            <p:par>
                              <p:cTn id="31" fill="hold">
                                <p:stCondLst>
                                  <p:cond delay="6000"/>
                                </p:stCondLst>
                                <p:childTnLst>
                                  <p:par>
                                    <p:cTn id="32" presetID="2" presetClass="entr" presetSubtype="2" fill="hold" nodeType="afterEffect" p14:presetBounceEnd="12000">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14:bounceEnd="12000">
                                          <p:cBhvr additive="base">
                                            <p:cTn id="34" dur="750" fill="hold"/>
                                            <p:tgtEl>
                                              <p:spTgt spid="4"/>
                                            </p:tgtEl>
                                            <p:attrNameLst>
                                              <p:attrName>ppt_x</p:attrName>
                                            </p:attrNameLst>
                                          </p:cBhvr>
                                          <p:tavLst>
                                            <p:tav tm="0">
                                              <p:val>
                                                <p:strVal val="1+#ppt_w/2"/>
                                              </p:val>
                                            </p:tav>
                                            <p:tav tm="100000">
                                              <p:val>
                                                <p:strVal val="#ppt_x"/>
                                              </p:val>
                                            </p:tav>
                                          </p:tavLst>
                                        </p:anim>
                                        <p:anim calcmode="lin" valueType="num" p14:bounceEnd="12000">
                                          <p:cBhvr additive="base">
                                            <p:cTn id="35"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p:tgtEl>
                                              <p:spTgt spid="36"/>
                                            </p:tgtEl>
                                            <p:attrNameLst>
                                              <p:attrName>ppt_y</p:attrName>
                                            </p:attrNameLst>
                                          </p:cBhvr>
                                          <p:tavLst>
                                            <p:tav tm="0">
                                              <p:val>
                                                <p:strVal val="#ppt_y-#ppt_h*1.125000"/>
                                              </p:val>
                                            </p:tav>
                                            <p:tav tm="100000">
                                              <p:val>
                                                <p:strVal val="#ppt_y"/>
                                              </p:val>
                                            </p:tav>
                                          </p:tavLst>
                                        </p:anim>
                                        <p:animEffect transition="in" filter="wipe(down)">
                                          <p:cBhvr>
                                            <p:cTn id="8" dur="500"/>
                                            <p:tgtEl>
                                              <p:spTgt spid="36"/>
                                            </p:tgtEl>
                                          </p:cBhvr>
                                        </p:animEffect>
                                      </p:childTnLst>
                                    </p:cTn>
                                  </p:par>
                                </p:childTnLst>
                              </p:cTn>
                            </p:par>
                            <p:par>
                              <p:cTn id="9" fill="hold">
                                <p:stCondLst>
                                  <p:cond delay="500"/>
                                </p:stCondLst>
                                <p:childTnLst>
                                  <p:par>
                                    <p:cTn id="10" presetID="6" presetClass="entr" presetSubtype="16" fill="hold" nodeType="after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circle(in)">
                                          <p:cBhvr>
                                            <p:cTn id="12" dur="1250"/>
                                            <p:tgtEl>
                                              <p:spTgt spid="50"/>
                                            </p:tgtEl>
                                          </p:cBhvr>
                                        </p:animEffect>
                                      </p:childTnLst>
                                    </p:cTn>
                                  </p:par>
                                </p:childTnLst>
                              </p:cTn>
                            </p:par>
                            <p:par>
                              <p:cTn id="13" fill="hold">
                                <p:stCondLst>
                                  <p:cond delay="2000"/>
                                </p:stCondLst>
                                <p:childTnLst>
                                  <p:par>
                                    <p:cTn id="14" presetID="16" presetClass="entr" presetSubtype="42" fill="hold" nodeType="after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barn(outHorizontal)">
                                          <p:cBhvr>
                                            <p:cTn id="16" dur="750"/>
                                            <p:tgtEl>
                                              <p:spTgt spid="53"/>
                                            </p:tgtEl>
                                          </p:cBhvr>
                                        </p:animEffect>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750"/>
                                            <p:tgtEl>
                                              <p:spTgt spid="35"/>
                                            </p:tgtEl>
                                          </p:cBhvr>
                                        </p:animEffect>
                                      </p:childTnLst>
                                    </p:cTn>
                                  </p:par>
                                </p:childTnLst>
                              </p:cTn>
                            </p:par>
                            <p:par>
                              <p:cTn id="21" fill="hold">
                                <p:stCondLst>
                                  <p:cond delay="4000"/>
                                </p:stCondLst>
                                <p:childTnLst>
                                  <p:par>
                                    <p:cTn id="22" presetID="2" presetClass="entr" presetSubtype="2"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750" fill="hold"/>
                                            <p:tgtEl>
                                              <p:spTgt spid="2"/>
                                            </p:tgtEl>
                                            <p:attrNameLst>
                                              <p:attrName>ppt_x</p:attrName>
                                            </p:attrNameLst>
                                          </p:cBhvr>
                                          <p:tavLst>
                                            <p:tav tm="0">
                                              <p:val>
                                                <p:strVal val="1+#ppt_w/2"/>
                                              </p:val>
                                            </p:tav>
                                            <p:tav tm="100000">
                                              <p:val>
                                                <p:strVal val="#ppt_x"/>
                                              </p:val>
                                            </p:tav>
                                          </p:tavLst>
                                        </p:anim>
                                        <p:anim calcmode="lin" valueType="num">
                                          <p:cBhvr additive="base">
                                            <p:cTn id="25" dur="750" fill="hold"/>
                                            <p:tgtEl>
                                              <p:spTgt spid="2"/>
                                            </p:tgtEl>
                                            <p:attrNameLst>
                                              <p:attrName>ppt_y</p:attrName>
                                            </p:attrNameLst>
                                          </p:cBhvr>
                                          <p:tavLst>
                                            <p:tav tm="0">
                                              <p:val>
                                                <p:strVal val="#ppt_y"/>
                                              </p:val>
                                            </p:tav>
                                            <p:tav tm="100000">
                                              <p:val>
                                                <p:strVal val="#ppt_y"/>
                                              </p:val>
                                            </p:tav>
                                          </p:tavLst>
                                        </p:anim>
                                      </p:childTnLst>
                                    </p:cTn>
                                  </p:par>
                                </p:childTnLst>
                              </p:cTn>
                            </p:par>
                            <p:par>
                              <p:cTn id="26" fill="hold">
                                <p:stCondLst>
                                  <p:cond delay="5000"/>
                                </p:stCondLst>
                                <p:childTnLst>
                                  <p:par>
                                    <p:cTn id="27" presetID="2" presetClass="entr" presetSubtype="2"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750" fill="hold"/>
                                            <p:tgtEl>
                                              <p:spTgt spid="3"/>
                                            </p:tgtEl>
                                            <p:attrNameLst>
                                              <p:attrName>ppt_x</p:attrName>
                                            </p:attrNameLst>
                                          </p:cBhvr>
                                          <p:tavLst>
                                            <p:tav tm="0">
                                              <p:val>
                                                <p:strVal val="1+#ppt_w/2"/>
                                              </p:val>
                                            </p:tav>
                                            <p:tav tm="100000">
                                              <p:val>
                                                <p:strVal val="#ppt_x"/>
                                              </p:val>
                                            </p:tav>
                                          </p:tavLst>
                                        </p:anim>
                                        <p:anim calcmode="lin" valueType="num">
                                          <p:cBhvr additive="base">
                                            <p:cTn id="30" dur="750" fill="hold"/>
                                            <p:tgtEl>
                                              <p:spTgt spid="3"/>
                                            </p:tgtEl>
                                            <p:attrNameLst>
                                              <p:attrName>ppt_y</p:attrName>
                                            </p:attrNameLst>
                                          </p:cBhvr>
                                          <p:tavLst>
                                            <p:tav tm="0">
                                              <p:val>
                                                <p:strVal val="#ppt_y"/>
                                              </p:val>
                                            </p:tav>
                                            <p:tav tm="100000">
                                              <p:val>
                                                <p:strVal val="#ppt_y"/>
                                              </p:val>
                                            </p:tav>
                                          </p:tavLst>
                                        </p:anim>
                                      </p:childTnLst>
                                    </p:cTn>
                                  </p:par>
                                </p:childTnLst>
                              </p:cTn>
                            </p:par>
                            <p:par>
                              <p:cTn id="31" fill="hold">
                                <p:stCondLst>
                                  <p:cond delay="6000"/>
                                </p:stCondLst>
                                <p:childTnLst>
                                  <p:par>
                                    <p:cTn id="32" presetID="2" presetClass="entr" presetSubtype="2"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1+#ppt_w/2"/>
                                              </p:val>
                                            </p:tav>
                                            <p:tav tm="100000">
                                              <p:val>
                                                <p:strVal val="#ppt_x"/>
                                              </p:val>
                                            </p:tav>
                                          </p:tavLst>
                                        </p:anim>
                                        <p:anim calcmode="lin" valueType="num">
                                          <p:cBhvr additive="base">
                                            <p:cTn id="35"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1575</Words>
  <Application>Microsoft Office PowerPoint</Application>
  <PresentationFormat>宽屏</PresentationFormat>
  <Paragraphs>221</Paragraphs>
  <Slides>25</Slides>
  <Notes>17</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25</vt:i4>
      </vt:variant>
    </vt:vector>
  </HeadingPairs>
  <TitlesOfParts>
    <vt:vector size="33" baseType="lpstr">
      <vt:lpstr>等线</vt:lpstr>
      <vt:lpstr>等线 Light</vt:lpstr>
      <vt:lpstr>微软雅黑</vt:lpstr>
      <vt:lpstr>字体视界-NWE粗楷体</vt:lpstr>
      <vt:lpstr>Arial</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后青春 孙纬玲</dc:creator>
  <cp:lastModifiedBy>天 下</cp:lastModifiedBy>
  <cp:revision>52</cp:revision>
  <dcterms:created xsi:type="dcterms:W3CDTF">2019-04-18T03:01:00Z</dcterms:created>
  <dcterms:modified xsi:type="dcterms:W3CDTF">2021-02-10T13:57:34Z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